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9499-7D14-4D7E-9B8B-008A7BE68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14237-9040-4970-8AC1-99CCE8FA3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48C6-C020-4A5E-B61E-DCFA9009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2EEB-3705-4F1E-A9B2-5332C0D791A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BCE20-1B85-41CE-8C3B-938AB1DD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4FEDA-06DF-4833-B6EC-9DB0A265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B132-CC1E-406F-9A7A-313B962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0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B7D2-8CA5-4D18-828A-A10325E2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9FD4E-4E2C-41E3-891A-63B217F0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E000-BF88-4156-A63B-A75BC106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2EEB-3705-4F1E-A9B2-5332C0D791A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BF16E-5776-4165-ABCE-A82FC516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6186-286C-4DC6-91AB-1A637B1F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B132-CC1E-406F-9A7A-313B962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7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43D9E-A7A8-4CD9-9796-DB5C3CD24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8E122-7CB0-4C89-8FF3-FD5C8976B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A407A-A930-4767-81B5-D78A8978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2EEB-3705-4F1E-A9B2-5332C0D791A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62F4-96C2-4BFA-AAA8-030645E3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5247F-EB86-4B29-B0CD-6D7BEF2A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B132-CC1E-406F-9A7A-313B962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4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2B7B-9ECD-487C-8A64-B11E04FA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C1D2-48C7-4994-98F2-F9F9FB07D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952A6-641A-42E5-AD66-815584AB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2EEB-3705-4F1E-A9B2-5332C0D791A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0C0EA-E6B2-401D-8421-09AF6211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6167-4D59-4C1A-81AA-6C36349E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B132-CC1E-406F-9A7A-313B962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6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D1A6-39D7-4F33-B30C-9A4E3001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F8D32-101A-4F10-B977-92D9D9CB6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434A4-286D-45B4-BEFD-22733E7F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2EEB-3705-4F1E-A9B2-5332C0D791A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4DD84-DB59-4695-993D-59DCC47D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7CCD6-14A6-4F88-9C0A-724B46F2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B132-CC1E-406F-9A7A-313B962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3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CD98-8BA3-445E-84D3-4032DD07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64D6-B20B-4CA5-B7CE-2DC0A2B97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BABBF-F94B-44E4-A888-67FC0EE39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556DE-60F3-4006-B9DE-2B16F8C7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2EEB-3705-4F1E-A9B2-5332C0D791A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C946-1F9D-4360-A6CF-61D347BE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79743-E11B-4FA2-A576-1F703ACC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B132-CC1E-406F-9A7A-313B962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00D3-D32F-4486-A826-4E778CC6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9B738-65AE-421D-AC8F-6F0C8C27E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6D869-F44D-4D1D-977E-E0A1650DA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97E4F-64F9-4841-9FE8-F9F01E21C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EEC57-B196-4B2B-BA9A-E4F34860A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CD836-7438-4527-A829-F9012FFD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2EEB-3705-4F1E-A9B2-5332C0D791A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AB97A-E9D0-428C-840A-F744AFB6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20254-977A-4DFA-A72C-52F1D1E8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B132-CC1E-406F-9A7A-313B962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D16B-7593-47B2-92A9-3EC35545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F3730-D2F8-4845-822A-031CB109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2EEB-3705-4F1E-A9B2-5332C0D791A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FE41B-FC7B-4C0D-A526-947CE95C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2756B-AB96-45FC-B1C1-5DED8AD3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B132-CC1E-406F-9A7A-313B962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5988C-BB8C-4EB8-A382-B29AF663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2EEB-3705-4F1E-A9B2-5332C0D791A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40999-50EA-4685-9577-8EB3C859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185F3-FAD9-4140-907E-2250C734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B132-CC1E-406F-9A7A-313B962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3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20BC-F1CC-484D-AC3D-723FC8D9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4C165-703E-4D94-82E4-92EFDF889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B66ED-5640-422E-894B-2E64C2E3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2AD4B-5581-4A2C-A5C2-D1CCA055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2EEB-3705-4F1E-A9B2-5332C0D791A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C687C-859D-49E1-B992-190DC52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270A0-60D1-4F39-BC09-2F93FD5B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B132-CC1E-406F-9A7A-313B962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0166-1E5F-421B-B4BE-5A7D7C3A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C6A29-84FF-4909-9238-C2B376CA9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38843-A5BC-4717-A2E9-2F45B6973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5C750-9FB9-4ABC-8370-20ED3F95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2EEB-3705-4F1E-A9B2-5332C0D791A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9CF26-DE70-4C04-AF3A-A271D0F2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C2730-6AED-40DB-B990-54DA45D1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B132-CC1E-406F-9A7A-313B962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6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E1156-ABCA-46D3-98BD-AC1C8859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12C78-A3AC-4C51-AE08-DF57C9394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B4A8-2438-4DFD-8031-CF578DE78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C2EEB-3705-4F1E-A9B2-5332C0D791A6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55381-10E2-4F78-A2FA-0AE61A84F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7CB1-AB1D-4EA5-AC32-5507CA961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6B132-CC1E-406F-9A7A-313B962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6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FA6B-4151-424C-BFB0-D67DE769E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Nextgen ReSharper</a:t>
            </a:r>
          </a:p>
        </p:txBody>
      </p:sp>
    </p:spTree>
    <p:extLst>
      <p:ext uri="{BB962C8B-B14F-4D97-AF65-F5344CB8AC3E}">
        <p14:creationId xmlns:p14="http://schemas.microsoft.com/office/powerpoint/2010/main" val="118811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CF81-1185-4241-93BF-42898DB4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A6B4-C643-4DFB-8824-2C043951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Stored Procedure to C#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4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FCA2594-61BF-464A-A97A-A75101B507D5}"/>
              </a:ext>
            </a:extLst>
          </p:cNvPr>
          <p:cNvSpPr/>
          <p:nvPr/>
        </p:nvSpPr>
        <p:spPr>
          <a:xfrm>
            <a:off x="4816462" y="881109"/>
            <a:ext cx="7124004" cy="56750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709FFB-DC18-4B9F-92F7-EE32D756EBAD}"/>
              </a:ext>
            </a:extLst>
          </p:cNvPr>
          <p:cNvSpPr/>
          <p:nvPr/>
        </p:nvSpPr>
        <p:spPr>
          <a:xfrm>
            <a:off x="760336" y="940730"/>
            <a:ext cx="3222595" cy="56154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20261-57AD-402E-A87E-02A233459657}"/>
              </a:ext>
            </a:extLst>
          </p:cNvPr>
          <p:cNvSpPr txBox="1"/>
          <p:nvPr/>
        </p:nvSpPr>
        <p:spPr>
          <a:xfrm>
            <a:off x="1393793" y="511777"/>
            <a:ext cx="18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Stored Procedure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F5F9D-495E-4BA1-AD8B-D46CBFC23551}"/>
              </a:ext>
            </a:extLst>
          </p:cNvPr>
          <p:cNvSpPr/>
          <p:nvPr/>
        </p:nvSpPr>
        <p:spPr>
          <a:xfrm>
            <a:off x="927874" y="1115358"/>
            <a:ext cx="2911558" cy="9410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98A20D-EC8A-4934-8537-E7B4B4A9838C}"/>
              </a:ext>
            </a:extLst>
          </p:cNvPr>
          <p:cNvSpPr/>
          <p:nvPr/>
        </p:nvSpPr>
        <p:spPr>
          <a:xfrm>
            <a:off x="927874" y="2104008"/>
            <a:ext cx="2911558" cy="5859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3BF6D2-F3ED-452D-B5A6-D62BDF8E445B}"/>
              </a:ext>
            </a:extLst>
          </p:cNvPr>
          <p:cNvSpPr/>
          <p:nvPr/>
        </p:nvSpPr>
        <p:spPr>
          <a:xfrm>
            <a:off x="927874" y="3371093"/>
            <a:ext cx="2911558" cy="5859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841C43-088B-4CD7-B0A7-0F6D1F1EAC22}"/>
              </a:ext>
            </a:extLst>
          </p:cNvPr>
          <p:cNvSpPr/>
          <p:nvPr/>
        </p:nvSpPr>
        <p:spPr>
          <a:xfrm>
            <a:off x="927874" y="2737550"/>
            <a:ext cx="2911558" cy="585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SQL Query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A6F87-49F1-4FCE-9504-D13D1B4DC118}"/>
              </a:ext>
            </a:extLst>
          </p:cNvPr>
          <p:cNvSpPr/>
          <p:nvPr/>
        </p:nvSpPr>
        <p:spPr>
          <a:xfrm>
            <a:off x="927874" y="4004636"/>
            <a:ext cx="2911558" cy="585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SQL Query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7AD51-1B57-45A0-B710-C7CC20352A3D}"/>
              </a:ext>
            </a:extLst>
          </p:cNvPr>
          <p:cNvSpPr/>
          <p:nvPr/>
        </p:nvSpPr>
        <p:spPr>
          <a:xfrm>
            <a:off x="927874" y="4638179"/>
            <a:ext cx="2911558" cy="585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Insert SQL Query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AA2D64-0F84-4A9A-B2FF-79517D3FFAB0}"/>
              </a:ext>
            </a:extLst>
          </p:cNvPr>
          <p:cNvSpPr/>
          <p:nvPr/>
        </p:nvSpPr>
        <p:spPr>
          <a:xfrm>
            <a:off x="927874" y="5271722"/>
            <a:ext cx="2911558" cy="5859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54BE3E-C426-4FAB-AE52-324416FEB613}"/>
              </a:ext>
            </a:extLst>
          </p:cNvPr>
          <p:cNvSpPr txBox="1"/>
          <p:nvPr/>
        </p:nvSpPr>
        <p:spPr>
          <a:xfrm>
            <a:off x="5917086" y="116494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3222E-9728-423C-BC6D-8CD493A248F9}"/>
              </a:ext>
            </a:extLst>
          </p:cNvPr>
          <p:cNvSpPr txBox="1"/>
          <p:nvPr/>
        </p:nvSpPr>
        <p:spPr>
          <a:xfrm>
            <a:off x="5917086" y="246764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B781EA-AAA8-42E9-BB70-D2BEB9071D13}"/>
              </a:ext>
            </a:extLst>
          </p:cNvPr>
          <p:cNvSpPr txBox="1"/>
          <p:nvPr/>
        </p:nvSpPr>
        <p:spPr>
          <a:xfrm>
            <a:off x="9495780" y="1202116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Access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81CD80-2063-4912-B93E-F106B7C602EE}"/>
              </a:ext>
            </a:extLst>
          </p:cNvPr>
          <p:cNvSpPr txBox="1"/>
          <p:nvPr/>
        </p:nvSpPr>
        <p:spPr>
          <a:xfrm>
            <a:off x="7581611" y="838233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Idesign</a:t>
            </a:r>
            <a:r>
              <a:rPr lang="en-US" dirty="0"/>
              <a:t> Pattern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7A945D-38A7-4BA6-8C0D-ABA41F83B0E2}"/>
              </a:ext>
            </a:extLst>
          </p:cNvPr>
          <p:cNvSpPr txBox="1"/>
          <p:nvPr/>
        </p:nvSpPr>
        <p:spPr>
          <a:xfrm>
            <a:off x="7897173" y="54607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C# 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672E1C-DB38-4A50-97EC-6FC679FE3432}"/>
              </a:ext>
            </a:extLst>
          </p:cNvPr>
          <p:cNvSpPr/>
          <p:nvPr/>
        </p:nvSpPr>
        <p:spPr>
          <a:xfrm>
            <a:off x="5104660" y="5171101"/>
            <a:ext cx="2849732" cy="4726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InsertMethod3()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AF5FE9-FD0B-42DD-B03D-CEF98F3AC192}"/>
              </a:ext>
            </a:extLst>
          </p:cNvPr>
          <p:cNvSpPr/>
          <p:nvPr/>
        </p:nvSpPr>
        <p:spPr>
          <a:xfrm>
            <a:off x="5104660" y="4649053"/>
            <a:ext cx="2849732" cy="4726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UpdateMethod2()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F0B0AA-AE96-4132-99B9-CD1EF5C17B18}"/>
              </a:ext>
            </a:extLst>
          </p:cNvPr>
          <p:cNvCxnSpPr/>
          <p:nvPr/>
        </p:nvCxnSpPr>
        <p:spPr>
          <a:xfrm>
            <a:off x="4820575" y="1164942"/>
            <a:ext cx="7119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AC7EAE5-E080-4C31-B5C3-A994800B695F}"/>
              </a:ext>
            </a:extLst>
          </p:cNvPr>
          <p:cNvSpPr/>
          <p:nvPr/>
        </p:nvSpPr>
        <p:spPr>
          <a:xfrm>
            <a:off x="5104660" y="3506680"/>
            <a:ext cx="2849732" cy="472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GetMethod1()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95ABB4-23AA-4E43-9F25-1ACA3E02A45E}"/>
              </a:ext>
            </a:extLst>
          </p:cNvPr>
          <p:cNvCxnSpPr>
            <a:cxnSpLocks/>
          </p:cNvCxnSpPr>
          <p:nvPr/>
        </p:nvCxnSpPr>
        <p:spPr>
          <a:xfrm flipV="1">
            <a:off x="7954392" y="1926455"/>
            <a:ext cx="958917" cy="183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3EE493-885D-457D-AFD9-C270F5858BA1}"/>
              </a:ext>
            </a:extLst>
          </p:cNvPr>
          <p:cNvCxnSpPr>
            <a:cxnSpLocks/>
          </p:cNvCxnSpPr>
          <p:nvPr/>
        </p:nvCxnSpPr>
        <p:spPr>
          <a:xfrm flipV="1">
            <a:off x="7954392" y="2758666"/>
            <a:ext cx="958917" cy="216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7E8FD8-F571-45F1-8981-C4BD58B2C4B6}"/>
              </a:ext>
            </a:extLst>
          </p:cNvPr>
          <p:cNvCxnSpPr>
            <a:cxnSpLocks/>
          </p:cNvCxnSpPr>
          <p:nvPr/>
        </p:nvCxnSpPr>
        <p:spPr>
          <a:xfrm flipV="1">
            <a:off x="7954392" y="3569762"/>
            <a:ext cx="958917" cy="183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01 L 0.3405 0.05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3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0.3405 0.108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8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65729 -0.156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65" y="-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0.3405 0.0946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8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6543 -0.2344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08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0.65873 -0.2069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30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3405 0.0601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8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5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5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3" grpId="0" animBg="1"/>
      <p:bldP spid="24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DF968A-B0E7-48A7-8BF1-73B2A411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65" y="209249"/>
            <a:ext cx="8709473" cy="64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1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A8C8-DC9D-460A-943F-BAE92F56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54D7B-3C9D-4763-A149-D99285171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WPF with MVVM pattern</a:t>
            </a:r>
          </a:p>
          <a:p>
            <a:r>
              <a:rPr lang="en-US" dirty="0"/>
              <a:t>Using </a:t>
            </a:r>
            <a:r>
              <a:rPr lang="en-US" dirty="0" err="1"/>
              <a:t>Nextgen.Data</a:t>
            </a:r>
            <a:r>
              <a:rPr lang="en-US" dirty="0"/>
              <a:t> to create Data access</a:t>
            </a:r>
          </a:p>
          <a:p>
            <a:r>
              <a:rPr lang="en-US" dirty="0"/>
              <a:t>Following </a:t>
            </a:r>
            <a:r>
              <a:rPr lang="en-US" dirty="0" err="1"/>
              <a:t>Idesign</a:t>
            </a:r>
            <a:r>
              <a:rPr lang="en-US" dirty="0"/>
              <a:t> pattern</a:t>
            </a:r>
          </a:p>
          <a:p>
            <a:r>
              <a:rPr lang="en-US" dirty="0"/>
              <a:t>Using </a:t>
            </a:r>
            <a:r>
              <a:rPr lang="en-US" dirty="0" err="1"/>
              <a:t>AutoFac</a:t>
            </a:r>
            <a:r>
              <a:rPr lang="en-US" dirty="0"/>
              <a:t> IOC with </a:t>
            </a:r>
            <a:r>
              <a:rPr lang="en-US" dirty="0" err="1"/>
              <a:t>BootStrapper</a:t>
            </a:r>
            <a:endParaRPr lang="en-US" dirty="0"/>
          </a:p>
          <a:p>
            <a:r>
              <a:rPr lang="en-US" dirty="0"/>
              <a:t>Implemented </a:t>
            </a:r>
            <a:r>
              <a:rPr lang="en-US" dirty="0" err="1"/>
              <a:t>Async</a:t>
            </a:r>
            <a:r>
              <a:rPr lang="en-US" dirty="0"/>
              <a:t> execution of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2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F8DD-E050-44D0-8726-DB985E62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2536-4073-4529-A01A-737B396E6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0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Nextgen ReSharper</vt:lpstr>
      <vt:lpstr>Purpose</vt:lpstr>
      <vt:lpstr>PowerPoint Presentation</vt:lpstr>
      <vt:lpstr>PowerPoint Presentation</vt:lpstr>
      <vt:lpstr>Technical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Nextgen Resharper</dc:title>
  <dc:creator>Vinay Kumar Ghagarwale</dc:creator>
  <cp:lastModifiedBy>Vinay Kumar Ghagarwale</cp:lastModifiedBy>
  <cp:revision>21</cp:revision>
  <dcterms:created xsi:type="dcterms:W3CDTF">2018-08-16T08:42:54Z</dcterms:created>
  <dcterms:modified xsi:type="dcterms:W3CDTF">2018-09-05T14:07:03Z</dcterms:modified>
</cp:coreProperties>
</file>