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Patient Chart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78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Can view multiple tabs in single window</a:t>
            </a:r>
          </a:p>
          <a:p>
            <a:r>
              <a:rPr lang="en-IN" dirty="0" smtClean="0"/>
              <a:t>Can filter menu items based on favourite and Recently used</a:t>
            </a:r>
          </a:p>
          <a:p>
            <a:r>
              <a:rPr lang="en-IN" dirty="0" smtClean="0"/>
              <a:t>Can use both legacy tab and multi view</a:t>
            </a:r>
          </a:p>
          <a:p>
            <a:r>
              <a:rPr lang="en-IN" dirty="0" smtClean="0"/>
              <a:t>Showed </a:t>
            </a:r>
            <a:r>
              <a:rPr lang="en-IN" dirty="0" err="1" smtClean="0"/>
              <a:t>Enc</a:t>
            </a:r>
            <a:r>
              <a:rPr lang="en-IN" dirty="0" smtClean="0"/>
              <a:t> status in encounter list</a:t>
            </a:r>
          </a:p>
          <a:p>
            <a:r>
              <a:rPr lang="en-IN" dirty="0" smtClean="0"/>
              <a:t>Can Open Account Summary from chart – both self and guarantor data</a:t>
            </a:r>
          </a:p>
          <a:p>
            <a:r>
              <a:rPr lang="en-IN" dirty="0" smtClean="0"/>
              <a:t>Can open all family Members chart</a:t>
            </a:r>
          </a:p>
          <a:p>
            <a:r>
              <a:rPr lang="en-IN" dirty="0" smtClean="0"/>
              <a:t>Can have different themes</a:t>
            </a:r>
          </a:p>
          <a:p>
            <a:r>
              <a:rPr lang="en-IN" dirty="0" smtClean="0"/>
              <a:t>Removed </a:t>
            </a:r>
            <a:r>
              <a:rPr lang="en-IN" dirty="0" smtClean="0"/>
              <a:t>Redundant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780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Multiple </a:t>
            </a:r>
            <a:r>
              <a:rPr lang="en-IN" dirty="0"/>
              <a:t>database </a:t>
            </a:r>
            <a:r>
              <a:rPr lang="en-IN" dirty="0" smtClean="0"/>
              <a:t>hit has been reduced</a:t>
            </a:r>
          </a:p>
          <a:p>
            <a:r>
              <a:rPr lang="en-IN" dirty="0" smtClean="0"/>
              <a:t>Encounter menu performance improved</a:t>
            </a:r>
            <a:endParaRPr lang="en-IN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Performance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56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Using WPF and </a:t>
            </a:r>
            <a:r>
              <a:rPr lang="en-IN" dirty="0" err="1" smtClean="0"/>
              <a:t>MahApps</a:t>
            </a:r>
            <a:r>
              <a:rPr lang="en-IN" dirty="0" smtClean="0"/>
              <a:t> controls</a:t>
            </a:r>
          </a:p>
          <a:p>
            <a:r>
              <a:rPr lang="en-IN" dirty="0" smtClean="0"/>
              <a:t>Implemented </a:t>
            </a:r>
            <a:r>
              <a:rPr lang="en-IN" dirty="0" err="1" smtClean="0"/>
              <a:t>Idesign</a:t>
            </a:r>
            <a:endParaRPr lang="en-IN" dirty="0" smtClean="0"/>
          </a:p>
          <a:p>
            <a:r>
              <a:rPr lang="en-IN" dirty="0" err="1" smtClean="0"/>
              <a:t>Nunit</a:t>
            </a:r>
            <a:r>
              <a:rPr lang="en-IN" dirty="0" smtClean="0"/>
              <a:t> Testable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026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Changing users perception</a:t>
            </a:r>
          </a:p>
          <a:p>
            <a:r>
              <a:rPr lang="en-IN" dirty="0" smtClean="0"/>
              <a:t>Training</a:t>
            </a:r>
          </a:p>
          <a:p>
            <a:r>
              <a:rPr lang="en-IN" dirty="0" smtClean="0"/>
              <a:t>Adding in Documentation</a:t>
            </a:r>
          </a:p>
          <a:p>
            <a:r>
              <a:rPr lang="en-IN" dirty="0" smtClean="0"/>
              <a:t>Support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93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50</TotalTime>
  <Words>89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Patient Chart</vt:lpstr>
      <vt:lpstr>Usability</vt:lpstr>
      <vt:lpstr>Performance</vt:lpstr>
      <vt:lpstr>Technology</vt:lpstr>
      <vt:lpstr>Challenges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Ghagarwale, Vinay</dc:creator>
  <cp:lastModifiedBy>Kumar Ghagarwale, Vinay</cp:lastModifiedBy>
  <cp:revision>15</cp:revision>
  <dcterms:created xsi:type="dcterms:W3CDTF">2006-08-16T00:00:00Z</dcterms:created>
  <dcterms:modified xsi:type="dcterms:W3CDTF">2016-06-14T10:45:41Z</dcterms:modified>
</cp:coreProperties>
</file>