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FC85-8FEE-4105-8CCE-CA55F1D6B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EA9C-55CA-4DA3-8431-5772FCD16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E3D7-0A85-4D92-8C34-3BC59265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8A86-7E8E-400A-8187-4391852C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9BCC-B3ED-47DA-A932-8FE75273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049-D2B9-4954-8513-2E3E900C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3DAFD-5306-4A98-8859-7EFBC7B38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C528-B3D6-4C4D-BB82-84E3B8E1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B6E3-AB49-4FB2-99A9-4DF189A4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1E9A-BE38-48B6-AC16-57B35EF8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3BE1-731A-4324-A7A4-3D6B8B97D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92E9F-D63A-417E-9B17-EAC319243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4B65-8348-4C11-881F-4EC3CAAC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96FB-4276-4136-844F-61E698B5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8139-0E05-45AA-A4D4-B2D80A20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B772-FE51-417E-899F-6AA66A87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6F34-7C7D-490A-87AC-93621326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9F58-C96D-49D9-A21C-7A967A0A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5CC5-C665-4916-A613-805E1177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B313-F18C-4420-972C-3F338841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6219-598D-4B40-8C25-9D1B7716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EB8F-76F7-46BD-B9CD-C5380E89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B846-4164-492E-9545-844E620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56F1-E09E-49D1-B40E-FAB8EF77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5E7A-D749-4AC4-BB85-1ACEBF20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8F7C-BADB-4895-B420-C4DC5374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5052-C1D6-45CB-96DF-BD7BC572F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DBFCF-87E2-4958-90B3-292BD6EE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31F6-40A4-4B9E-88E0-43B5EFCF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8E435-8EFC-44EF-B1D6-9DEB58D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8ADF5-6328-46B3-B1DF-9E3BD128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0BA1-6D67-42ED-AE16-FE37FB47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8C2F-45DF-4252-88DD-A0758BA5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A279F-A69E-43B4-BFAA-33D2631B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7A4A3-31D5-4DF0-8F15-1EA5ADF49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BFD4E-61D1-42BC-81D3-1CBC55B24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14380-1905-4039-BBEC-B9F450B8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E5579-BE76-4C2B-8BFD-8442AFB6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5FAD9-81F5-4BFD-A0A7-8F360050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31F-2330-4CE7-9623-AFC5A33E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FF300-D650-4055-9BD3-AB21C8F5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608A0-ABBE-4944-8622-5D922CFD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D4CC8-11F6-4668-8021-AFF5D3E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F0917-47FB-4A3E-BBDB-7AA2985F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1FB0B-8D90-4D61-AB19-92AC8CC8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8D342-6347-4A3A-9057-6C71C0EC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12A3-EDD7-4029-9251-568050DB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38FC-BCAB-4A48-8E1F-46FA4CC8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C8B3-219A-46CC-80CC-E1B73B735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B39D4-8980-46BE-9561-B7E6F05D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1A8E7-AC2B-4FD2-B08B-C12BD326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3126-411C-4743-859B-6CDA52BD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87E1-6E2F-422D-A1C4-15F688D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B3A85-4786-455F-AB77-79FF409D2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36447-170C-45FC-9BD4-D1CB1FEB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E222-3368-42B2-9CEF-E1E0EFDB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14D5-5B7E-4BA3-9167-A7DDEB8B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F6FA0-3426-4246-921D-34CBDA36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699B9-2335-42E4-9654-D64B481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C9CE5-E8DE-4502-83D5-66924589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7806-67F7-452D-9A36-50676C7B7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FF35-9237-437F-8532-24A8A1DD3F9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17FF-3CD5-4837-B625-39BBA9A9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503C-A400-4967-BBC3-2C822B2F9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2588-D35F-47C1-9445-B3818CA7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gateway/reference/ht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2CA2FF-1A76-4620-89DA-2749F86B0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03238"/>
            <a:ext cx="9144000" cy="1655762"/>
          </a:xfrm>
        </p:spPr>
        <p:txBody>
          <a:bodyPr/>
          <a:lstStyle/>
          <a:p>
            <a:r>
              <a:rPr lang="en-US" dirty="0"/>
              <a:t>Spring MVC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10C3C-6086-49CF-A319-DAE1F19F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8" y="965201"/>
            <a:ext cx="9247232" cy="50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0F37-0C38-43AC-885D-5D09649B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628EB-9CA0-4196-9E8B-487A0AE2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2656"/>
            <a:ext cx="4781655" cy="6062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B31E9-32FE-48C1-A30F-BC3D9DF7C37A}"/>
              </a:ext>
            </a:extLst>
          </p:cNvPr>
          <p:cNvSpPr txBox="1"/>
          <p:nvPr/>
        </p:nvSpPr>
        <p:spPr>
          <a:xfrm>
            <a:off x="609600" y="1690688"/>
            <a:ext cx="50102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Spring Cloud Gateway matches routes using the Spring </a:t>
            </a:r>
            <a:r>
              <a:rPr lang="en-US" dirty="0" err="1"/>
              <a:t>WebFlux</a:t>
            </a:r>
            <a:r>
              <a:rPr lang="en-US" dirty="0"/>
              <a:t> </a:t>
            </a:r>
            <a:r>
              <a:rPr lang="en-US" i="1" dirty="0" err="1"/>
              <a:t>HandlerMapping</a:t>
            </a:r>
            <a:r>
              <a:rPr lang="en-US" dirty="0"/>
              <a:t> infrastructure.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Spring Cloud Gateway makes use of the Actuator API, a well-known Spring-Boot library that provides several out-of-the-box services for monitoring the application.</a:t>
            </a:r>
          </a:p>
          <a:p>
            <a:endParaRPr lang="en-US" dirty="0"/>
          </a:p>
          <a:p>
            <a:r>
              <a:rPr lang="en-US" dirty="0"/>
              <a:t>•  Gateway pattern to </a:t>
            </a:r>
            <a:r>
              <a:rPr lang="en-US" b="1" dirty="0"/>
              <a:t>retrieve data from multiple services with a single request</a:t>
            </a:r>
            <a:r>
              <a:rPr lang="en-US" dirty="0"/>
              <a:t>. </a:t>
            </a:r>
          </a:p>
          <a:p>
            <a:endParaRPr lang="en-US" dirty="0"/>
          </a:p>
          <a:p>
            <a:r>
              <a:rPr lang="en-US" dirty="0"/>
              <a:t>• out-of-the-box routing mechanisms often used in microservices applications as a way of hiding multiple services behind a single facade</a:t>
            </a:r>
          </a:p>
        </p:txBody>
      </p:sp>
    </p:spTree>
    <p:extLst>
      <p:ext uri="{BB962C8B-B14F-4D97-AF65-F5344CB8AC3E}">
        <p14:creationId xmlns:p14="http://schemas.microsoft.com/office/powerpoint/2010/main" val="36160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4FC-C1D7-4880-9712-7D2516F2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21F1-9096-4835-8B39-DBF62740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https://cloud.spring.io/spring-cloud-gateway/reference/html/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8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Spring Cloud Gateway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Gor</dc:creator>
  <cp:lastModifiedBy>Vinay Gor</cp:lastModifiedBy>
  <cp:revision>6</cp:revision>
  <dcterms:created xsi:type="dcterms:W3CDTF">2020-04-25T15:56:33Z</dcterms:created>
  <dcterms:modified xsi:type="dcterms:W3CDTF">2020-04-25T18:12:12Z</dcterms:modified>
</cp:coreProperties>
</file>