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8016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403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WGzZXS9MSvuVgdFknXWd/JrP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92479de2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492479de2_0_0:notes"/>
          <p:cNvSpPr/>
          <p:nvPr>
            <p:ph idx="2" type="sldImg"/>
          </p:nvPr>
        </p:nvSpPr>
        <p:spPr>
          <a:xfrm>
            <a:off x="252413" y="696913"/>
            <a:ext cx="65055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252413" y="696913"/>
            <a:ext cx="65055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122aa449_0_0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8122aa449_0_0:notes"/>
          <p:cNvSpPr/>
          <p:nvPr>
            <p:ph idx="2" type="sldImg"/>
          </p:nvPr>
        </p:nvSpPr>
        <p:spPr>
          <a:xfrm>
            <a:off x="252413" y="696913"/>
            <a:ext cx="65055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640080" y="274638"/>
            <a:ext cx="1066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640080" y="1600200"/>
            <a:ext cx="1066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640080" y="274638"/>
            <a:ext cx="1066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3573780" y="-1333500"/>
            <a:ext cx="48006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 rot="5400000">
            <a:off x="7582218" y="1973583"/>
            <a:ext cx="5851525" cy="2453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1928177" y="-1013458"/>
            <a:ext cx="5851525" cy="84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ctrTitle"/>
          </p:nvPr>
        </p:nvSpPr>
        <p:spPr>
          <a:xfrm>
            <a:off x="960121" y="1905002"/>
            <a:ext cx="1056132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rial"/>
              <a:buNone/>
              <a:defRPr sz="6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>
            <a:off x="960120" y="4572000"/>
            <a:ext cx="904646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1011239" y="5486400"/>
            <a:ext cx="1072356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011239" y="3852863"/>
            <a:ext cx="8589962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640080" y="274638"/>
            <a:ext cx="1066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640080" y="1536192"/>
            <a:ext cx="512064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187440" y="1536192"/>
            <a:ext cx="512064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640080" y="274638"/>
            <a:ext cx="1066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40080" y="1535113"/>
            <a:ext cx="51206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40080" y="2174875"/>
            <a:ext cx="512064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187440" y="1535113"/>
            <a:ext cx="51206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87440" y="2174875"/>
            <a:ext cx="512064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40080" y="274638"/>
            <a:ext cx="1066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26722" y="5495544"/>
            <a:ext cx="108813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426719" y="6096000"/>
            <a:ext cx="10881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426720" y="381000"/>
            <a:ext cx="1088136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22453" y="5495278"/>
            <a:ext cx="1088136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0" y="0"/>
            <a:ext cx="11841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22453" y="6096000"/>
            <a:ext cx="1088136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32000" ty="0" sy="32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40080" y="274638"/>
            <a:ext cx="1066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40080" y="1600200"/>
            <a:ext cx="10668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/>
          <p:nvPr/>
        </p:nvSpPr>
        <p:spPr>
          <a:xfrm>
            <a:off x="11841480" y="0"/>
            <a:ext cx="96012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1841480" y="5486400"/>
            <a:ext cx="96012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 rot="-5400000">
            <a:off x="11095131" y="3975609"/>
            <a:ext cx="2367281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 rot="-5400000">
            <a:off x="11059572" y="1572769"/>
            <a:ext cx="2438399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c.jp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44" y="1428736"/>
            <a:ext cx="8158729" cy="54292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91" name="Google Shape;91;p1"/>
          <p:cNvSpPr txBox="1"/>
          <p:nvPr>
            <p:ph type="title"/>
          </p:nvPr>
        </p:nvSpPr>
        <p:spPr>
          <a:xfrm>
            <a:off x="900074" y="1643050"/>
            <a:ext cx="10668000" cy="57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81000" y="2362200"/>
            <a:ext cx="495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900338" y="5226784"/>
            <a:ext cx="64008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Harita Bhargava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CSE,OIST Bhopal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47230" y="2861082"/>
            <a:ext cx="40005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Methodology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totype_methodology_software_development_methodologies" id="205" name="Google Shape;20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430" y="1394794"/>
            <a:ext cx="4607159" cy="52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9375" y="3283323"/>
            <a:ext cx="194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Driven Development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eature_driven_development" id="217" name="Google Shape;2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4400" y="471475"/>
            <a:ext cx="10461900" cy="60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256958" y="2080794"/>
            <a:ext cx="5619586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Application Development (RAD)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apid_application_development_software_development_methodologies" id="229" name="Google Shape;2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8022" y="3583876"/>
            <a:ext cx="6667500" cy="18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56958" y="2080794"/>
            <a:ext cx="298611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Spiral Model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iral_model_software_development_methodologies" id="241" name="Google Shape;24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6352" y="440687"/>
            <a:ext cx="9537190" cy="6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256958" y="2080794"/>
            <a:ext cx="298611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Systems Development Model Methodology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ynamic_systems software development methodology" id="253" name="Google Shape;2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8200" y="471465"/>
            <a:ext cx="8040103" cy="599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256958" y="2080794"/>
            <a:ext cx="298611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Programming Methodology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treme_programming_methodology Software development methodology" id="265" name="Google Shape;2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9825" y="471465"/>
            <a:ext cx="9657829" cy="603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256958" y="2080794"/>
            <a:ext cx="298611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Application Development Methodology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oint_application software development methodology" id="277" name="Google Shape;2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413" y="1333239"/>
            <a:ext cx="6715125" cy="518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56958" y="2080794"/>
            <a:ext cx="2986114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Lean Development Methodology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an software development methodology"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8201" y="1528000"/>
            <a:ext cx="8215518" cy="512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973836" y="1747951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Methodologies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675" y="2209625"/>
            <a:ext cx="7798099" cy="45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92479de2_0_0"/>
          <p:cNvSpPr txBox="1"/>
          <p:nvPr>
            <p:ph type="title"/>
          </p:nvPr>
        </p:nvSpPr>
        <p:spPr>
          <a:xfrm>
            <a:off x="422030" y="1347307"/>
            <a:ext cx="1057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e492479de2_0_0"/>
          <p:cNvSpPr/>
          <p:nvPr>
            <p:ph idx="12" type="sldNum"/>
          </p:nvPr>
        </p:nvSpPr>
        <p:spPr>
          <a:xfrm>
            <a:off x="11944503" y="5648960"/>
            <a:ext cx="7680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e492479de2_0_0"/>
          <p:cNvSpPr txBox="1"/>
          <p:nvPr/>
        </p:nvSpPr>
        <p:spPr>
          <a:xfrm>
            <a:off x="2" y="25189"/>
            <a:ext cx="1224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e492479de2_0_0"/>
          <p:cNvPicPr preferRelativeResize="0"/>
          <p:nvPr/>
        </p:nvPicPr>
        <p:blipFill rotWithShape="1">
          <a:blip r:embed="rId3">
            <a:alphaModFix/>
          </a:blip>
          <a:srcRect b="0" l="11358" r="11948" t="4725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e492479de2_0_0"/>
          <p:cNvPicPr preferRelativeResize="0"/>
          <p:nvPr/>
        </p:nvPicPr>
        <p:blipFill rotWithShape="1">
          <a:blip r:embed="rId3">
            <a:alphaModFix/>
          </a:blip>
          <a:srcRect b="0" l="11358" r="11948" t="4725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492479de2_0_0"/>
          <p:cNvSpPr txBox="1"/>
          <p:nvPr/>
        </p:nvSpPr>
        <p:spPr>
          <a:xfrm>
            <a:off x="1135901" y="933129"/>
            <a:ext cx="98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e492479de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6861" y="2240471"/>
            <a:ext cx="71437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e492479de2_0_0"/>
          <p:cNvSpPr txBox="1"/>
          <p:nvPr/>
        </p:nvSpPr>
        <p:spPr>
          <a:xfrm>
            <a:off x="973836" y="1747951"/>
            <a:ext cx="98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Methodologies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73950" y="2796463"/>
            <a:ext cx="40005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Development Methodologies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gile_software_development_software_development_methodologies"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344" y="1747951"/>
            <a:ext cx="5546220" cy="496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00920" y="1842868"/>
            <a:ext cx="10541372" cy="4276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Advantages of Agile Development Methodology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Customer satisfaction by rapid, continuous delivery of useful software.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People and interactions are emphasized rather than process and tools. Customers, developers and testers constantly interact with each other.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Agile methodology has an adaptive approach that is able to respond to the changing requirements of the clients.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Direct communication and constant feedback from customer representatives leave no space for any guesswork in the system.</a:t>
            </a:r>
            <a:endParaRPr/>
          </a:p>
        </p:txBody>
      </p:sp>
      <p:sp>
        <p:nvSpPr>
          <p:cNvPr id="141" name="Google Shape;141;p7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573950" y="2796463"/>
            <a:ext cx="40005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DevOps Development Methodologies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vOps Methodology"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991" y="2057400"/>
            <a:ext cx="5550281" cy="334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573950" y="2796463"/>
            <a:ext cx="40005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Development Methodologies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um_development_methodology"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4450" y="1394794"/>
            <a:ext cx="6037362" cy="529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22030" y="1347307"/>
            <a:ext cx="105730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>
            <p:ph idx="12" type="sldNum"/>
          </p:nvPr>
        </p:nvSpPr>
        <p:spPr>
          <a:xfrm>
            <a:off x="11944503" y="5648960"/>
            <a:ext cx="768097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2" y="25189"/>
            <a:ext cx="122435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11359" r="11948" t="4722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1135901" y="933129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32574" y="2861082"/>
            <a:ext cx="40005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Waterfall Model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_model_software_development_methodologies"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4450" y="1394794"/>
            <a:ext cx="6583679" cy="50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122aa449_0_0"/>
          <p:cNvSpPr txBox="1"/>
          <p:nvPr>
            <p:ph type="title"/>
          </p:nvPr>
        </p:nvSpPr>
        <p:spPr>
          <a:xfrm>
            <a:off x="422030" y="1347307"/>
            <a:ext cx="1057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2800"/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8122aa449_0_0"/>
          <p:cNvSpPr/>
          <p:nvPr>
            <p:ph idx="12" type="sldNum"/>
          </p:nvPr>
        </p:nvSpPr>
        <p:spPr>
          <a:xfrm>
            <a:off x="11944503" y="5648960"/>
            <a:ext cx="7680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e8122aa449_0_0"/>
          <p:cNvSpPr txBox="1"/>
          <p:nvPr/>
        </p:nvSpPr>
        <p:spPr>
          <a:xfrm>
            <a:off x="2" y="25189"/>
            <a:ext cx="1224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ORIENTAL INSTITUTE OF SCIENCE AND TECHNOLOGY BHOPAL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[www.oriental.ac.in]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e8122aa449_0_0"/>
          <p:cNvPicPr preferRelativeResize="0"/>
          <p:nvPr/>
        </p:nvPicPr>
        <p:blipFill rotWithShape="1">
          <a:blip r:embed="rId3">
            <a:alphaModFix/>
          </a:blip>
          <a:srcRect b="0" l="11358" r="11948" t="4725"/>
          <a:stretch/>
        </p:blipFill>
        <p:spPr>
          <a:xfrm>
            <a:off x="9372" y="379132"/>
            <a:ext cx="1129157" cy="95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e8122aa449_0_0"/>
          <p:cNvPicPr preferRelativeResize="0"/>
          <p:nvPr/>
        </p:nvPicPr>
        <p:blipFill rotWithShape="1">
          <a:blip r:embed="rId3">
            <a:alphaModFix/>
          </a:blip>
          <a:srcRect b="0" l="11358" r="11948" t="4725"/>
          <a:stretch/>
        </p:blipFill>
        <p:spPr>
          <a:xfrm>
            <a:off x="10722465" y="440687"/>
            <a:ext cx="1129157" cy="9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8122aa449_0_0"/>
          <p:cNvSpPr txBox="1"/>
          <p:nvPr/>
        </p:nvSpPr>
        <p:spPr>
          <a:xfrm>
            <a:off x="1135901" y="933129"/>
            <a:ext cx="98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8122aa449_0_0"/>
          <p:cNvSpPr txBox="1"/>
          <p:nvPr/>
        </p:nvSpPr>
        <p:spPr>
          <a:xfrm>
            <a:off x="232574" y="2861082"/>
            <a:ext cx="4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Waterfall Model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e8122aa4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975" y="1773069"/>
            <a:ext cx="7655951" cy="44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2021-01-16T15:47:22Z</dcterms:created>
  <dc:creator>HARITA</dc:creator>
</cp:coreProperties>
</file>