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7A3E24-887D-494C-B971-680426E1135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42F7B9-35CF-40BE-8463-22EB75DA3FBB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3E24-887D-494C-B971-680426E1135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F7B9-35CF-40BE-8463-22EB75DA3FBB}" type="slidenum">
              <a:rPr lang="en-IN" smtClean="0"/>
              <a:t>‹#›</a:t>
            </a:fld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3E24-887D-494C-B971-680426E1135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F7B9-35CF-40BE-8463-22EB75DA3FBB}" type="slidenum">
              <a:rPr lang="en-IN" smtClean="0"/>
              <a:t>‹#›</a:t>
            </a:fld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3E24-887D-494C-B971-680426E1135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F7B9-35CF-40BE-8463-22EB75DA3FB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3E24-887D-494C-B971-680426E1135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F7B9-35CF-40BE-8463-22EB75DA3FB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3E24-887D-494C-B971-680426E1135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F7B9-35CF-40BE-8463-22EB75DA3FB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3E24-887D-494C-B971-680426E1135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F7B9-35CF-40BE-8463-22EB75DA3FBB}" type="slidenum">
              <a:rPr lang="en-IN" smtClean="0"/>
              <a:t>‹#›</a:t>
            </a:fld>
            <a:endParaRPr lang="en-IN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3E24-887D-494C-B971-680426E1135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F7B9-35CF-40BE-8463-22EB75DA3FBB}" type="slidenum">
              <a:rPr lang="en-IN" smtClean="0"/>
              <a:t>‹#›</a:t>
            </a:fld>
            <a:endParaRPr lang="en-IN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3E24-887D-494C-B971-680426E1135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F7B9-35CF-40BE-8463-22EB75DA3F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3E24-887D-494C-B971-680426E1135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F7B9-35CF-40BE-8463-22EB75DA3F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3E24-887D-494C-B971-680426E1135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F7B9-35CF-40BE-8463-22EB75DA3F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07A3E24-887D-494C-B971-680426E1135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D42F7B9-35CF-40BE-8463-22EB75DA3FB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640" y="1556792"/>
            <a:ext cx="6400800" cy="1295400"/>
          </a:xfrm>
        </p:spPr>
        <p:txBody>
          <a:bodyPr/>
          <a:lstStyle/>
          <a:p>
            <a:r>
              <a:rPr lang="en-IN" dirty="0" smtClean="0"/>
              <a:t>Netflix Analytics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7824" y="3645024"/>
            <a:ext cx="6872808" cy="2592288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 smtClean="0"/>
              <a:t>                        BY</a:t>
            </a:r>
          </a:p>
          <a:p>
            <a:pPr algn="just"/>
            <a:r>
              <a:rPr lang="en-IN" dirty="0" smtClean="0"/>
              <a:t>                            -V S MONISH KUMAR</a:t>
            </a:r>
          </a:p>
          <a:p>
            <a:pPr algn="just"/>
            <a:r>
              <a:rPr lang="en-IN" dirty="0" smtClean="0"/>
              <a:t>                            -I. VENKATA VINAY</a:t>
            </a:r>
          </a:p>
          <a:p>
            <a:pPr algn="just"/>
            <a:r>
              <a:rPr lang="en-IN" dirty="0" smtClean="0"/>
              <a:t>                            -RAJU KUSUMA</a:t>
            </a:r>
          </a:p>
          <a:p>
            <a:pPr algn="just"/>
            <a:r>
              <a:rPr lang="en-IN" dirty="0" smtClean="0"/>
              <a:t>		   -HARISHA V</a:t>
            </a:r>
          </a:p>
          <a:p>
            <a:pPr algn="just"/>
            <a:r>
              <a:rPr lang="en-IN" dirty="0" smtClean="0"/>
              <a:t>		   -Y.SOWMIKA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74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9397"/>
            <a:ext cx="9144000" cy="571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78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6" y="1412776"/>
            <a:ext cx="9125353" cy="536145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560" y="260648"/>
            <a:ext cx="7756263" cy="1054250"/>
          </a:xfrm>
        </p:spPr>
        <p:txBody>
          <a:bodyPr/>
          <a:lstStyle/>
          <a:p>
            <a:r>
              <a:rPr lang="en-IN" dirty="0" smtClean="0"/>
              <a:t>MODEL VIEW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672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201"/>
            <a:ext cx="9144000" cy="578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31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461"/>
            <a:ext cx="9144000" cy="574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70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58</TotalTime>
  <Words>22</Words>
  <Application>Microsoft Office PowerPoint</Application>
  <PresentationFormat>On-screen Show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Hardcover</vt:lpstr>
      <vt:lpstr>Netflix Analytics</vt:lpstr>
      <vt:lpstr>PowerPoint Presentation</vt:lpstr>
      <vt:lpstr>MODEL VIEW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4</cp:revision>
  <dcterms:created xsi:type="dcterms:W3CDTF">2024-10-04T04:09:02Z</dcterms:created>
  <dcterms:modified xsi:type="dcterms:W3CDTF">2024-10-04T05:07:35Z</dcterms:modified>
</cp:coreProperties>
</file>