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274-892A-5789-C091-6266EB89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CC9B6-10C0-4B4F-C64E-211C7CD2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079F-F26C-5EFA-FEED-276D6BB2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E915-BBAC-B9B9-FA03-C9C81B5B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FD8F-FBE6-C6D8-BAAE-AA4E710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673-BC9A-53E4-6810-E9363652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85054-87B5-3812-EC7B-3B0A4354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DC5F-0F42-4691-517D-9894D256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A8FC-41D2-3DC0-F571-1940EFF6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6385-1EE9-A93D-0650-9B368E0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1AD72-37A3-52DB-764C-2E458AC11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B3343-32FC-C07D-36E7-4128CDD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7A53-A4E9-A169-9386-C0220B7E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8C73-AD0A-1ABD-7D77-A46F1BCF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AA93-3925-CDAF-E94C-77ECF73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16D2-1764-A1B0-937D-03C91BD3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8616-700C-0643-43C4-BCDE6A3C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156F-BF53-D75B-DCE4-C6438EC3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E3E4-23E6-6534-4BCC-776B6CE1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EC83-A04A-8BAC-00BD-59FE744B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0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6C0-85D1-5190-D1C0-1E675617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D2C3-A044-9715-A1F9-EE89A3D0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3754-ED9C-E1AC-7521-6B6831D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698B-9558-03D2-2E15-75BA258A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A0F0-0207-11B1-F1FB-17036914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6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F13D-6362-D50F-3328-D08FB6AA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73F4-CD14-8F04-2C57-0386B2877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6B3A-20DB-E15A-A103-CC48CD53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C26F-02C6-93F5-947B-04DF6845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332C-5F2A-C44B-BA38-926AE6AF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4012-8BB7-77EC-9F8D-3614F4A5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94F2-F4CD-BB5D-2371-E1227B44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09589-6299-BF95-5F19-CED5B7DF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1740-B49D-57E4-FF49-B4590EFC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B4393-61F5-DE79-A662-18A86EE8C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6FDCF-48E6-F4B2-2D78-D12CB4424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B43F3-DD55-F17A-4B13-A1ACCB57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37E8-676F-DA05-875C-573A0CFF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E9D42-9517-5EDD-64E7-428BEB87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0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E126-89F8-CEDF-C2C0-61912C0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2E5D3-A88B-28D9-A3A7-2DAA15F6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B4674-E53C-C06E-0224-0664A9DB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0E45-A01B-ADB9-80A6-B27FE61C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59A32-51C8-06E1-6EFA-6D314A80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D457-A2DD-6CEF-4F29-077551C5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DAF0-C94A-6C86-89FD-DACE50C4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6716-6C1D-EE42-3DA3-877E595C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97A5-B7BD-5F4A-2CE7-F702AB25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9A27C-1D62-A5C7-E6C5-F7BF8ADD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DD4F-17D9-AF2F-17E8-7BADB010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706B6-62B1-81F2-97FE-8C5F7DA8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FE182-397A-4FE1-1510-65BD2543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4834-174B-3E92-9CD1-D2B067FB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445E9-B082-0641-4A63-481558AB4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5109-095F-4DAE-3ABA-EE9FAB8A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59D5-3DE5-0449-0691-C7E31282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9989-31A1-6BAA-B16A-265CCF61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92F9-9906-4636-5117-CC69B54E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2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3D42-062E-C714-B664-E6958D83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B729-EF22-6B3F-B248-2C59E196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28F5-A4AF-AE17-080A-BE9BF31E6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1B41-0E22-495E-846E-4C231AC94CD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22C3-5360-8091-B829-39C6EB587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5FF3-1F09-796A-8F59-F8EE44BFF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D08F-6FF0-465F-8C8C-21A7A5305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9356-03A2-C6BF-71A6-3D0A6C1D5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asxxsx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3CF9-82BD-4C02-9CAA-0A42FDAF0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asxxsx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asxxsx</dc:title>
  <dc:creator>Vinay Junghare</dc:creator>
  <cp:lastModifiedBy>Vinay Junghare</cp:lastModifiedBy>
  <cp:revision>1</cp:revision>
  <dcterms:created xsi:type="dcterms:W3CDTF">2023-12-17T15:07:56Z</dcterms:created>
  <dcterms:modified xsi:type="dcterms:W3CDTF">2023-12-17T15:08:00Z</dcterms:modified>
</cp:coreProperties>
</file>