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12/4/2017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12/4/2017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12/4/2017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12/4/2017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12/4/2017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12/4/2017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3C977-0EA1-4CF3-B938-23026CA166F6}"/>
              </a:ext>
            </a:extLst>
          </p:cNvPr>
          <p:cNvSpPr>
            <a:spLocks noGrp="1"/>
          </p:cNvSpPr>
          <p:nvPr>
            <p:ph type="ctrTitle"/>
          </p:nvPr>
        </p:nvSpPr>
        <p:spPr>
          <a:xfrm>
            <a:off x="1474269" y="1634908"/>
            <a:ext cx="8825658" cy="1121229"/>
          </a:xfrm>
        </p:spPr>
        <p:txBody>
          <a:bodyPr/>
          <a:lstStyle/>
          <a:p>
            <a:pPr algn="ctr"/>
            <a:r>
              <a:rPr lang="en-US" b="1" dirty="0">
                <a:latin typeface="Times New Roman" panose="02020603050405020304" pitchFamily="18" charset="0"/>
                <a:cs typeface="Times New Roman" panose="02020603050405020304" pitchFamily="18" charset="0"/>
              </a:rPr>
              <a:t>Quick</a:t>
            </a:r>
            <a:r>
              <a:rPr lang="en-US" sz="48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Assistance</a:t>
            </a:r>
          </a:p>
        </p:txBody>
      </p:sp>
      <p:sp>
        <p:nvSpPr>
          <p:cNvPr id="3" name="Subtitle 2">
            <a:extLst>
              <a:ext uri="{FF2B5EF4-FFF2-40B4-BE49-F238E27FC236}">
                <a16:creationId xmlns:a16="http://schemas.microsoft.com/office/drawing/2014/main" id="{8E42E5CC-CF51-4D45-BC83-A76CA402027C}"/>
              </a:ext>
            </a:extLst>
          </p:cNvPr>
          <p:cNvSpPr>
            <a:spLocks noGrp="1"/>
          </p:cNvSpPr>
          <p:nvPr>
            <p:ph type="subTitle" idx="1"/>
          </p:nvPr>
        </p:nvSpPr>
        <p:spPr>
          <a:xfrm>
            <a:off x="1300098" y="3703323"/>
            <a:ext cx="8825658" cy="861420"/>
          </a:xfrm>
        </p:spPr>
        <p:txBody>
          <a:bodyPr>
            <a:noAutofit/>
          </a:bodyPr>
          <a:lstStyle/>
          <a:p>
            <a:pPr algn="r"/>
            <a:r>
              <a:rPr lang="en-US" sz="1800" b="1" dirty="0">
                <a:latin typeface="Calibri" panose="020F0502020204030204" pitchFamily="34" charset="0"/>
                <a:cs typeface="Calibri" panose="020F0502020204030204" pitchFamily="34" charset="0"/>
              </a:rPr>
              <a:t>Vinay Jaibheem</a:t>
            </a:r>
          </a:p>
          <a:p>
            <a:pPr algn="r"/>
            <a:r>
              <a:rPr lang="en-US" sz="1800" b="1" dirty="0">
                <a:latin typeface="Calibri" panose="020F0502020204030204" pitchFamily="34" charset="0"/>
                <a:cs typeface="Calibri" panose="020F0502020204030204" pitchFamily="34" charset="0"/>
              </a:rPr>
              <a:t>Pranoop Mutha</a:t>
            </a:r>
          </a:p>
          <a:p>
            <a:pPr algn="r"/>
            <a:r>
              <a:rPr lang="en-US" sz="1800" b="1" dirty="0">
                <a:latin typeface="Calibri" panose="020F0502020204030204" pitchFamily="34" charset="0"/>
                <a:cs typeface="Calibri" panose="020F0502020204030204" pitchFamily="34" charset="0"/>
              </a:rPr>
              <a:t>Lakshmi Mrudula Chamala</a:t>
            </a:r>
          </a:p>
          <a:p>
            <a:pPr algn="r"/>
            <a:r>
              <a:rPr lang="en-US" sz="1800" b="1" dirty="0">
                <a:latin typeface="Calibri" panose="020F0502020204030204" pitchFamily="34" charset="0"/>
                <a:cs typeface="Calibri" panose="020F0502020204030204" pitchFamily="34" charset="0"/>
              </a:rPr>
              <a:t>Dinesh Tirumandyam</a:t>
            </a:r>
          </a:p>
        </p:txBody>
      </p:sp>
      <p:pic>
        <p:nvPicPr>
          <p:cNvPr id="3074" name="Picture 2" descr="https://tinhat.co.uk/sites/default/files/users/user1/fast%20claims%20handling_0.png">
            <a:extLst>
              <a:ext uri="{FF2B5EF4-FFF2-40B4-BE49-F238E27FC236}">
                <a16:creationId xmlns:a16="http://schemas.microsoft.com/office/drawing/2014/main" id="{37839931-A185-45A7-A340-6B0927038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03" y="3154677"/>
            <a:ext cx="3478481" cy="3478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170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8AEF9-9B73-4BA3-A6A1-CCC2F368731D}"/>
              </a:ext>
            </a:extLst>
          </p:cNvPr>
          <p:cNvSpPr>
            <a:spLocks noGrp="1"/>
          </p:cNvSpPr>
          <p:nvPr>
            <p:ph type="title"/>
          </p:nvPr>
        </p:nvSpPr>
        <p:spPr>
          <a:xfrm>
            <a:off x="645130" y="1091347"/>
            <a:ext cx="9404723" cy="1400530"/>
          </a:xfrm>
        </p:spPr>
        <p:txBody>
          <a:bodyPr/>
          <a:lstStyle/>
          <a:p>
            <a:r>
              <a:rPr lang="en-US" b="1" dirty="0"/>
              <a:t>Objective</a:t>
            </a:r>
          </a:p>
        </p:txBody>
      </p:sp>
      <p:sp>
        <p:nvSpPr>
          <p:cNvPr id="3" name="Content Placeholder 2">
            <a:extLst>
              <a:ext uri="{FF2B5EF4-FFF2-40B4-BE49-F238E27FC236}">
                <a16:creationId xmlns:a16="http://schemas.microsoft.com/office/drawing/2014/main" id="{76E065A0-326E-47EE-99EF-74D809BC8CA0}"/>
              </a:ext>
            </a:extLst>
          </p:cNvPr>
          <p:cNvSpPr>
            <a:spLocks noGrp="1"/>
          </p:cNvSpPr>
          <p:nvPr>
            <p:ph idx="1"/>
          </p:nvPr>
        </p:nvSpPr>
        <p:spPr/>
        <p:txBody>
          <a:bodyPr/>
          <a:lstStyle/>
          <a:p>
            <a:r>
              <a:rPr lang="en-US" dirty="0"/>
              <a:t>Motivation: There are a number of people with skill and expertise but not communication skills and place to find a job. They need some global crowd sourcing marketplace where the potential employers to post jobs and hire employees can show case their skills to promote themselves and complete the work more efficiently and economically.</a:t>
            </a:r>
          </a:p>
          <a:p>
            <a:r>
              <a:rPr lang="en-US" dirty="0"/>
              <a:t>Delivers knowledge and expertise exchange between people where no real currency is involved. </a:t>
            </a:r>
          </a:p>
        </p:txBody>
      </p:sp>
    </p:spTree>
    <p:extLst>
      <p:ext uri="{BB962C8B-B14F-4D97-AF65-F5344CB8AC3E}">
        <p14:creationId xmlns:p14="http://schemas.microsoft.com/office/powerpoint/2010/main" val="304255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FD8A-A646-400A-92B5-2873BDAA8799}"/>
              </a:ext>
            </a:extLst>
          </p:cNvPr>
          <p:cNvSpPr>
            <a:spLocks noGrp="1"/>
          </p:cNvSpPr>
          <p:nvPr>
            <p:ph type="title"/>
          </p:nvPr>
        </p:nvSpPr>
        <p:spPr>
          <a:xfrm>
            <a:off x="646111" y="452718"/>
            <a:ext cx="9404723" cy="1400530"/>
          </a:xfrm>
        </p:spPr>
        <p:txBody>
          <a:bodyPr/>
          <a:lstStyle/>
          <a:p>
            <a:r>
              <a:rPr lang="en-US" b="1" dirty="0"/>
              <a:t>ARCHITECTURE</a:t>
            </a:r>
          </a:p>
        </p:txBody>
      </p:sp>
      <p:pic>
        <p:nvPicPr>
          <p:cNvPr id="13" name="Content Placeholder 12" descr="A screenshot of a cell phone&#10;&#10;Description generated with high confidence">
            <a:extLst>
              <a:ext uri="{FF2B5EF4-FFF2-40B4-BE49-F238E27FC236}">
                <a16:creationId xmlns:a16="http://schemas.microsoft.com/office/drawing/2014/main" id="{1059CF05-B3AE-4BB2-B83A-3914ADACE5E8}"/>
              </a:ext>
            </a:extLst>
          </p:cNvPr>
          <p:cNvPicPr>
            <a:picLocks noGrp="1" noChangeAspect="1"/>
          </p:cNvPicPr>
          <p:nvPr>
            <p:ph idx="1"/>
          </p:nvPr>
        </p:nvPicPr>
        <p:blipFill>
          <a:blip r:embed="rId2"/>
          <a:stretch>
            <a:fillRect/>
          </a:stretch>
        </p:blipFill>
        <p:spPr>
          <a:xfrm>
            <a:off x="1038261" y="1683953"/>
            <a:ext cx="10094196" cy="4690832"/>
          </a:xfrm>
        </p:spPr>
      </p:pic>
    </p:spTree>
    <p:extLst>
      <p:ext uri="{BB962C8B-B14F-4D97-AF65-F5344CB8AC3E}">
        <p14:creationId xmlns:p14="http://schemas.microsoft.com/office/powerpoint/2010/main" val="4157887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412E3267-7ABE-412B-8580-47EC0D1F61F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7" name="Picture 36">
            <a:extLst>
              <a:ext uri="{FF2B5EF4-FFF2-40B4-BE49-F238E27FC236}">
                <a16:creationId xmlns:a16="http://schemas.microsoft.com/office/drawing/2014/main" id="{20B62C5A-2250-4380-AB23-DB87446CCED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9" name="Oval 38">
            <a:extLst>
              <a:ext uri="{FF2B5EF4-FFF2-40B4-BE49-F238E27FC236}">
                <a16:creationId xmlns:a16="http://schemas.microsoft.com/office/drawing/2014/main" id="{D42CF425-7213-4F89-B0FF-4C2BDDD9C6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1" name="Picture 40">
            <a:extLst>
              <a:ext uri="{FF2B5EF4-FFF2-40B4-BE49-F238E27FC236}">
                <a16:creationId xmlns:a16="http://schemas.microsoft.com/office/drawing/2014/main" id="{D35DA97D-88F8-4249-B650-4FC9FD50A382}"/>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3" name="Picture 42">
            <a:extLst>
              <a:ext uri="{FF2B5EF4-FFF2-40B4-BE49-F238E27FC236}">
                <a16:creationId xmlns:a16="http://schemas.microsoft.com/office/drawing/2014/main" id="{43F38673-6E30-4BAE-AC67-0B283EBF429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5" name="Rectangle 44">
            <a:extLst>
              <a:ext uri="{FF2B5EF4-FFF2-40B4-BE49-F238E27FC236}">
                <a16:creationId xmlns:a16="http://schemas.microsoft.com/office/drawing/2014/main" id="{202A25CB-1ED1-4C87-AB49-8D3BC684D1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505C8452-4C3F-46C5-AFD4-322854BC41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B06DBD9-DED6-40C2-A7AD-3662707C41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1" name="Freeform 15">
            <a:extLst>
              <a:ext uri="{FF2B5EF4-FFF2-40B4-BE49-F238E27FC236}">
                <a16:creationId xmlns:a16="http://schemas.microsoft.com/office/drawing/2014/main" id="{B431FF8B-6FC2-47C1-B2C5-9B26E62436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53" name="Freeform 5">
            <a:extLst>
              <a:ext uri="{FF2B5EF4-FFF2-40B4-BE49-F238E27FC236}">
                <a16:creationId xmlns:a16="http://schemas.microsoft.com/office/drawing/2014/main" id="{4BA7EBCC-256E-4075-A58C-6ED2BFD5C9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5" name="Content Placeholder 4" descr="A close up of a logo&#10;&#10;Description generated with high confidence">
            <a:extLst>
              <a:ext uri="{FF2B5EF4-FFF2-40B4-BE49-F238E27FC236}">
                <a16:creationId xmlns:a16="http://schemas.microsoft.com/office/drawing/2014/main" id="{2C28702E-3AA4-478A-AAA2-0BE39E442C4E}"/>
              </a:ext>
            </a:extLst>
          </p:cNvPr>
          <p:cNvPicPr>
            <a:picLocks noGrp="1" noChangeAspect="1"/>
          </p:cNvPicPr>
          <p:nvPr>
            <p:ph idx="1"/>
          </p:nvPr>
        </p:nvPicPr>
        <p:blipFill>
          <a:blip r:embed="rId7"/>
          <a:stretch>
            <a:fillRect/>
          </a:stretch>
        </p:blipFill>
        <p:spPr>
          <a:xfrm>
            <a:off x="5290498" y="1623845"/>
            <a:ext cx="4495767" cy="2304081"/>
          </a:xfrm>
          <a:prstGeom prst="rect">
            <a:avLst/>
          </a:prstGeom>
          <a:effectLst/>
        </p:spPr>
      </p:pic>
      <p:pic>
        <p:nvPicPr>
          <p:cNvPr id="9" name="Picture 8">
            <a:extLst>
              <a:ext uri="{FF2B5EF4-FFF2-40B4-BE49-F238E27FC236}">
                <a16:creationId xmlns:a16="http://schemas.microsoft.com/office/drawing/2014/main" id="{235DD2B8-769E-4BCE-BF66-A522F5A3F032}"/>
              </a:ext>
            </a:extLst>
          </p:cNvPr>
          <p:cNvPicPr>
            <a:picLocks noChangeAspect="1"/>
          </p:cNvPicPr>
          <p:nvPr/>
        </p:nvPicPr>
        <p:blipFill>
          <a:blip r:embed="rId8"/>
          <a:stretch>
            <a:fillRect/>
          </a:stretch>
        </p:blipFill>
        <p:spPr>
          <a:xfrm>
            <a:off x="643855" y="2028465"/>
            <a:ext cx="4495767" cy="1899461"/>
          </a:xfrm>
          <a:prstGeom prst="rect">
            <a:avLst/>
          </a:prstGeom>
          <a:effectLst/>
        </p:spPr>
      </p:pic>
      <p:sp>
        <p:nvSpPr>
          <p:cNvPr id="2" name="Title 1">
            <a:extLst>
              <a:ext uri="{FF2B5EF4-FFF2-40B4-BE49-F238E27FC236}">
                <a16:creationId xmlns:a16="http://schemas.microsoft.com/office/drawing/2014/main" id="{F8E3C946-C44B-46B2-B9E9-E67DEAD399B1}"/>
              </a:ext>
            </a:extLst>
          </p:cNvPr>
          <p:cNvSpPr>
            <a:spLocks noGrp="1"/>
          </p:cNvSpPr>
          <p:nvPr>
            <p:ph type="title"/>
          </p:nvPr>
        </p:nvSpPr>
        <p:spPr>
          <a:xfrm>
            <a:off x="635458" y="4854344"/>
            <a:ext cx="9345155" cy="861802"/>
          </a:xfrm>
        </p:spPr>
        <p:txBody>
          <a:bodyPr vert="horz" lIns="91440" tIns="45720" rIns="91440" bIns="45720" rtlCol="0" anchor="b">
            <a:normAutofit/>
          </a:bodyPr>
          <a:lstStyle/>
          <a:p>
            <a:r>
              <a:rPr lang="en-US" sz="4800" dirty="0"/>
              <a:t>Technology</a:t>
            </a:r>
          </a:p>
        </p:txBody>
      </p:sp>
    </p:spTree>
    <p:extLst>
      <p:ext uri="{BB962C8B-B14F-4D97-AF65-F5344CB8AC3E}">
        <p14:creationId xmlns:p14="http://schemas.microsoft.com/office/powerpoint/2010/main" val="362910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CD11-224C-4907-B6D1-6470222A1BC2}"/>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8650042F-7F8D-42BD-B769-5403CE6E641C}"/>
              </a:ext>
            </a:extLst>
          </p:cNvPr>
          <p:cNvSpPr>
            <a:spLocks noGrp="1"/>
          </p:cNvSpPr>
          <p:nvPr>
            <p:ph idx="1"/>
          </p:nvPr>
        </p:nvSpPr>
        <p:spPr/>
        <p:txBody>
          <a:bodyPr/>
          <a:lstStyle/>
          <a:p>
            <a:r>
              <a:rPr lang="en-US" dirty="0"/>
              <a:t>Helps the hirers to find engineers of a particular technology</a:t>
            </a:r>
          </a:p>
          <a:p>
            <a:r>
              <a:rPr lang="en-US" dirty="0"/>
              <a:t>Helps the engineers to post their skills related to their work based on their technology.</a:t>
            </a:r>
          </a:p>
          <a:p>
            <a:r>
              <a:rPr lang="en-US" dirty="0"/>
              <a:t>The engineers can give their previous project details as a part of professional experience which will be helpful for the hirers to know more about the engineer.</a:t>
            </a:r>
          </a:p>
          <a:p>
            <a:r>
              <a:rPr lang="en-US" dirty="0"/>
              <a:t>Engineer can also upload their profile pic.</a:t>
            </a:r>
          </a:p>
          <a:p>
            <a:r>
              <a:rPr lang="en-US" dirty="0"/>
              <a:t>Notification for Forgot Password</a:t>
            </a:r>
          </a:p>
          <a:p>
            <a:r>
              <a:rPr lang="en-US" dirty="0"/>
              <a:t>Notification for Engineer after the Hirer has recruited.</a:t>
            </a:r>
          </a:p>
        </p:txBody>
      </p:sp>
    </p:spTree>
    <p:extLst>
      <p:ext uri="{BB962C8B-B14F-4D97-AF65-F5344CB8AC3E}">
        <p14:creationId xmlns:p14="http://schemas.microsoft.com/office/powerpoint/2010/main" val="1452011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7C5E0-C834-40DF-8378-6EF65C36B297}"/>
              </a:ext>
            </a:extLst>
          </p:cNvPr>
          <p:cNvSpPr>
            <a:spLocks noGrp="1"/>
          </p:cNvSpPr>
          <p:nvPr>
            <p:ph type="title"/>
          </p:nvPr>
        </p:nvSpPr>
        <p:spPr/>
        <p:txBody>
          <a:bodyPr/>
          <a:lstStyle/>
          <a:p>
            <a:r>
              <a:rPr lang="en-US" dirty="0"/>
              <a:t>Future Scope	</a:t>
            </a:r>
          </a:p>
        </p:txBody>
      </p:sp>
      <p:sp>
        <p:nvSpPr>
          <p:cNvPr id="3" name="Content Placeholder 2">
            <a:extLst>
              <a:ext uri="{FF2B5EF4-FFF2-40B4-BE49-F238E27FC236}">
                <a16:creationId xmlns:a16="http://schemas.microsoft.com/office/drawing/2014/main" id="{F1A805A3-D34B-4576-80F7-B1289491967E}"/>
              </a:ext>
            </a:extLst>
          </p:cNvPr>
          <p:cNvSpPr>
            <a:spLocks noGrp="1"/>
          </p:cNvSpPr>
          <p:nvPr>
            <p:ph idx="1"/>
          </p:nvPr>
        </p:nvSpPr>
        <p:spPr/>
        <p:txBody>
          <a:bodyPr/>
          <a:lstStyle/>
          <a:p>
            <a:r>
              <a:rPr lang="en-US" dirty="0"/>
              <a:t>Integrating Bitcoin API which can be used for virtual currency.</a:t>
            </a:r>
          </a:p>
          <a:p>
            <a:r>
              <a:rPr lang="en-US" dirty="0"/>
              <a:t>Watching some Technology Videos from which they can gain some points. </a:t>
            </a:r>
          </a:p>
        </p:txBody>
      </p:sp>
    </p:spTree>
    <p:extLst>
      <p:ext uri="{BB962C8B-B14F-4D97-AF65-F5344CB8AC3E}">
        <p14:creationId xmlns:p14="http://schemas.microsoft.com/office/powerpoint/2010/main" val="3985476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28" name="Picture 134">
            <a:extLst>
              <a:ext uri="{FF2B5EF4-FFF2-40B4-BE49-F238E27FC236}">
                <a16:creationId xmlns:a16="http://schemas.microsoft.com/office/drawing/2014/main" id="{C9ECDD5C-152A-4CC7-8333-0F367B3A62E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29" name="Picture 136">
            <a:extLst>
              <a:ext uri="{FF2B5EF4-FFF2-40B4-BE49-F238E27FC236}">
                <a16:creationId xmlns:a16="http://schemas.microsoft.com/office/drawing/2014/main" id="{7F5C92A3-369B-43F3-BDCE-E560B1B0EC8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30" name="Oval 138">
            <a:extLst>
              <a:ext uri="{FF2B5EF4-FFF2-40B4-BE49-F238E27FC236}">
                <a16:creationId xmlns:a16="http://schemas.microsoft.com/office/drawing/2014/main" id="{AEBE9F1A-B38D-446E-83AE-14B17CE77F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31" name="Picture 140">
            <a:extLst>
              <a:ext uri="{FF2B5EF4-FFF2-40B4-BE49-F238E27FC236}">
                <a16:creationId xmlns:a16="http://schemas.microsoft.com/office/drawing/2014/main" id="{915B5014-A7EC-4BA6-9C83-8840CF81DB28}"/>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32" name="Picture 142">
            <a:extLst>
              <a:ext uri="{FF2B5EF4-FFF2-40B4-BE49-F238E27FC236}">
                <a16:creationId xmlns:a16="http://schemas.microsoft.com/office/drawing/2014/main" id="{022C43AB-86D7-420D-8AD7-DC0A15FDD0A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33" name="Rectangle 144">
            <a:extLst>
              <a:ext uri="{FF2B5EF4-FFF2-40B4-BE49-F238E27FC236}">
                <a16:creationId xmlns:a16="http://schemas.microsoft.com/office/drawing/2014/main" id="{5E3EB826-A471-488F-9E8A-D65528A3C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34" name="Rectangle 146">
            <a:extLst>
              <a:ext uri="{FF2B5EF4-FFF2-40B4-BE49-F238E27FC236}">
                <a16:creationId xmlns:a16="http://schemas.microsoft.com/office/drawing/2014/main" id="{DFB3CEA1-88D9-42FB-88ED-1E9807FE6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ttps://www.planwallpaper.com/static/images/ThankYou-71.jpg">
            <a:extLst>
              <a:ext uri="{FF2B5EF4-FFF2-40B4-BE49-F238E27FC236}">
                <a16:creationId xmlns:a16="http://schemas.microsoft.com/office/drawing/2014/main" id="{5F724C90-4EF6-4F85-868C-2903AD82DB1A}"/>
              </a:ext>
            </a:extLst>
          </p:cNvPr>
          <p:cNvPicPr>
            <a:picLocks noGrp="1" noChangeAspect="1" noChangeArrowheads="1"/>
          </p:cNvPicPr>
          <p:nvPr>
            <p:ph idx="1"/>
          </p:nvPr>
        </p:nvPicPr>
        <p:blipFill rotWithShape="1">
          <a:blip r:embed="rId7">
            <a:extLst>
              <a:ext uri="{28A0092B-C50C-407E-A947-70E740481C1C}">
                <a14:useLocalDpi xmlns:a14="http://schemas.microsoft.com/office/drawing/2010/main" val="0"/>
              </a:ext>
            </a:extLst>
          </a:blip>
          <a:srcRect/>
          <a:stretch/>
        </p:blipFill>
        <p:spPr bwMode="auto">
          <a:xfrm>
            <a:off x="477013" y="480060"/>
            <a:ext cx="11237976" cy="5915841"/>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48">
            <a:extLst>
              <a:ext uri="{FF2B5EF4-FFF2-40B4-BE49-F238E27FC236}">
                <a16:creationId xmlns:a16="http://schemas.microsoft.com/office/drawing/2014/main" id="{9A6C928E-4252-4F33-8C34-E50A12A31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72976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107</TotalTime>
  <Words>186</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Times New Roman</vt:lpstr>
      <vt:lpstr>Wingdings 3</vt:lpstr>
      <vt:lpstr>Ion</vt:lpstr>
      <vt:lpstr>Quick Assistance</vt:lpstr>
      <vt:lpstr>Objective</vt:lpstr>
      <vt:lpstr>ARCHITECTURE</vt:lpstr>
      <vt:lpstr>Technology</vt:lpstr>
      <vt:lpstr>Features</vt:lpstr>
      <vt:lpstr>Future Scope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Assistance</dc:title>
  <dc:creator>Mutha, Naga Venkata Satya Pranoop (UMKC-Student)</dc:creator>
  <cp:lastModifiedBy>Mutha, Naga Venkata Satya Pranoop (UMKC-Student)</cp:lastModifiedBy>
  <cp:revision>12</cp:revision>
  <dcterms:created xsi:type="dcterms:W3CDTF">2017-12-04T21:18:08Z</dcterms:created>
  <dcterms:modified xsi:type="dcterms:W3CDTF">2017-12-04T23:08:47Z</dcterms:modified>
</cp:coreProperties>
</file>