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74" d="100"/>
          <a:sy n="74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Supply Demand Gap Analysis</a:t>
            </a:r>
          </a:p>
          <a:p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5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Supply Demand Gap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</a:rPr>
              <a:t>According to data provided following are the insights</a:t>
            </a:r>
          </a:p>
          <a:p>
            <a:r>
              <a:rPr lang="en-IN" sz="2400" dirty="0">
                <a:solidFill>
                  <a:srgbClr val="000000"/>
                </a:solidFill>
              </a:rPr>
              <a:t>No cars available status is more  in Airport than City</a:t>
            </a:r>
          </a:p>
          <a:p>
            <a:r>
              <a:rPr lang="en-IN" sz="2400" dirty="0">
                <a:solidFill>
                  <a:srgbClr val="000000"/>
                </a:solidFill>
              </a:rPr>
              <a:t>Cancellations are  made 80% from City and 20% from Airport</a:t>
            </a:r>
          </a:p>
          <a:p>
            <a:r>
              <a:rPr lang="en-IN" sz="2400" dirty="0">
                <a:solidFill>
                  <a:srgbClr val="000000"/>
                </a:solidFill>
              </a:rPr>
              <a:t>Trips completed more from City compare to Airport</a:t>
            </a: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</a:endParaRP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5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745DD-EB7D-4109-8A10-CF91C898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Supply Demand Gap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ACA7A7-FA18-40A0-A7BF-2043D8BFE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36067"/>
            <a:ext cx="7188199" cy="45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5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5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A4BF8-C1C5-4EFC-B26A-6B92AA52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Supply is less</a:t>
            </a: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during night hours and early mornings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995775-BC46-42A0-B378-4F9ADDF45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705" y="961812"/>
            <a:ext cx="677798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CA02-3978-456F-9D03-67A6F5E3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cope up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CC3D-A471-45B9-98C3-D0370D80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More Cabs to be deployed in Airport during late night and early mornings</a:t>
            </a:r>
          </a:p>
        </p:txBody>
      </p:sp>
    </p:spTree>
    <p:extLst>
      <p:ext uri="{BB962C8B-B14F-4D97-AF65-F5344CB8AC3E}">
        <p14:creationId xmlns:p14="http://schemas.microsoft.com/office/powerpoint/2010/main" val="282654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7288-C12B-41A4-B42B-4255501F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B4EB-DD45-4611-A740-CEBD3AE12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386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73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Uber</vt:lpstr>
      <vt:lpstr>Supply Demand Gap Analysis</vt:lpstr>
      <vt:lpstr>Supply Demand Gap </vt:lpstr>
      <vt:lpstr>Supply is less  during night hours and early mornings </vt:lpstr>
      <vt:lpstr>To cope up Demand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</dc:title>
  <dc:creator>Vinay Jaini</dc:creator>
  <cp:lastModifiedBy>Vinay Jaini</cp:lastModifiedBy>
  <cp:revision>3</cp:revision>
  <dcterms:created xsi:type="dcterms:W3CDTF">2018-12-05T17:25:09Z</dcterms:created>
  <dcterms:modified xsi:type="dcterms:W3CDTF">2018-12-05T17:40:32Z</dcterms:modified>
</cp:coreProperties>
</file>