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700" dirty="0" err="1"/>
              <a:t>Gau</a:t>
            </a:r>
            <a:r>
              <a:rPr lang="en-IN" sz="3700" dirty="0"/>
              <a:t>-Gas</a:t>
            </a:r>
            <a:br>
              <a:rPr lang="en-IN" sz="3700" dirty="0"/>
            </a:br>
            <a:r>
              <a:rPr lang="en-IN" sz="3700" dirty="0" err="1" smtClean="0"/>
              <a:t>Metering&amp;Billing</a:t>
            </a:r>
            <a:r>
              <a:rPr lang="en-IN" sz="3700" dirty="0" smtClean="0"/>
              <a:t> </a:t>
            </a:r>
            <a:br>
              <a:rPr lang="en-IN" sz="3700" dirty="0" smtClean="0"/>
            </a:br>
            <a:r>
              <a:rPr lang="en-IN" sz="3700" dirty="0" smtClean="0"/>
              <a:t>Automation</a:t>
            </a:r>
            <a:endParaRPr lang="en-IN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7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11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cap="all" dirty="0"/>
              <a:t>CLEAN ENERGY TO RURAL AREAS</a:t>
            </a:r>
          </a:p>
          <a:p>
            <a:endParaRPr lang="en-IN" sz="2800" b="1" cap="all" dirty="0"/>
          </a:p>
          <a:p>
            <a:r>
              <a:rPr lang="en-IN" sz="2800" dirty="0"/>
              <a:t>Provide clean and affordable cooking gas to rural households in India using Innovative Biogas Technology &amp; Enterprise models</a:t>
            </a:r>
          </a:p>
          <a:p>
            <a:endParaRPr lang="en-IN" sz="2800" dirty="0"/>
          </a:p>
          <a:p>
            <a:r>
              <a:rPr lang="en-IN" sz="2800" dirty="0"/>
              <a:t>Social Entrepreneur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774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Nine out of every 10 households in rural India rely on firewood and other biomass for cooking.</a:t>
            </a:r>
          </a:p>
          <a:p>
            <a:r>
              <a:rPr lang="en-IN" dirty="0"/>
              <a:t>144 Million households do not have access to clean cooking fuel in India. </a:t>
            </a:r>
          </a:p>
          <a:p>
            <a:r>
              <a:rPr lang="en-IN" dirty="0"/>
              <a:t>For their cooking, people use firewood, crop residue and dung cakes, which emit hazardous smoke. </a:t>
            </a:r>
          </a:p>
          <a:p>
            <a:r>
              <a:rPr lang="en-IN" dirty="0"/>
              <a:t>This alone results in about 1 Million deaths annually. </a:t>
            </a:r>
          </a:p>
          <a:p>
            <a:r>
              <a:rPr lang="en-IN" dirty="0"/>
              <a:t>Apart from being a major health hazard, these fuels leads to widespread deforestation and environmental damage via emission of greenhouse gases.</a:t>
            </a:r>
          </a:p>
        </p:txBody>
      </p:sp>
    </p:spTree>
    <p:extLst>
      <p:ext uri="{BB962C8B-B14F-4D97-AF65-F5344CB8AC3E}">
        <p14:creationId xmlns:p14="http://schemas.microsoft.com/office/powerpoint/2010/main" val="26110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2050" name="Picture 2" descr="technology detail smal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061048"/>
            <a:ext cx="10234247" cy="46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billing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01" y="1644163"/>
            <a:ext cx="5808545" cy="2751991"/>
          </a:xfrm>
        </p:spPr>
        <p:txBody>
          <a:bodyPr>
            <a:noAutofit/>
          </a:bodyPr>
          <a:lstStyle/>
          <a:p>
            <a:r>
              <a:rPr lang="en-US" sz="2400" dirty="0"/>
              <a:t>To get the logistics usage of the gas, the billing person connects the ESP8266 and acquire the data from the Arduino Leonardo , i.e. the ON time of the pump . He then connects this module to a IP address to send the logistics to the data server . The pump is then reset using an other IP address . 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 descr="esp8266_bb-300x21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521575" y="2022232"/>
            <a:ext cx="3908425" cy="31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usage logs is transmitted to the database using a GSM module.</a:t>
            </a:r>
            <a:endParaRPr lang="en-IN" dirty="0"/>
          </a:p>
          <a:p>
            <a:r>
              <a:rPr lang="en-US" dirty="0" smtClean="0"/>
              <a:t>We </a:t>
            </a:r>
            <a:r>
              <a:rPr lang="en-US" dirty="0"/>
              <a:t>use a Android Application for transmission purpose and the usage logs are encoded before transmission.</a:t>
            </a:r>
            <a:endParaRPr lang="en-IN" dirty="0"/>
          </a:p>
          <a:p>
            <a:r>
              <a:rPr lang="en-US" dirty="0"/>
              <a:t>Dashboard/statics display are used to represent the usage logs. </a:t>
            </a:r>
            <a:endParaRPr lang="en-IN" dirty="0"/>
          </a:p>
          <a:p>
            <a:r>
              <a:rPr lang="en-US" dirty="0"/>
              <a:t>Based on these readings the billing company can prepare the required bill for the customer.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59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1" y="0"/>
            <a:ext cx="11020260" cy="6858000"/>
          </a:xfrm>
        </p:spPr>
      </p:pic>
    </p:spTree>
    <p:extLst>
      <p:ext uri="{BB962C8B-B14F-4D97-AF65-F5344CB8AC3E}">
        <p14:creationId xmlns:p14="http://schemas.microsoft.com/office/powerpoint/2010/main" val="422217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0"/>
            <a:ext cx="45085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65700" y="382385"/>
            <a:ext cx="6464299" cy="1492132"/>
          </a:xfrm>
        </p:spPr>
        <p:txBody>
          <a:bodyPr/>
          <a:lstStyle/>
          <a:p>
            <a:r>
              <a:rPr lang="en-US" dirty="0" smtClean="0"/>
              <a:t>The android App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701" y="1536701"/>
            <a:ext cx="6464299" cy="4495799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Shows the Inbox Messages in the phone .</a:t>
            </a:r>
          </a:p>
          <a:p>
            <a:r>
              <a:rPr lang="en-US" sz="2800" dirty="0" smtClean="0"/>
              <a:t>Displays “SMS From:” i.e. the phone number </a:t>
            </a:r>
          </a:p>
          <a:p>
            <a:r>
              <a:rPr lang="en-US" sz="2800" dirty="0" smtClean="0"/>
              <a:t>Next Line Displays the Actual Text Message Received .</a:t>
            </a:r>
          </a:p>
          <a:p>
            <a:r>
              <a:rPr lang="en-US" sz="2800" dirty="0" smtClean="0"/>
              <a:t>Once The </a:t>
            </a:r>
            <a:r>
              <a:rPr lang="en-US" sz="2800" dirty="0" err="1" smtClean="0"/>
              <a:t>Sms</a:t>
            </a:r>
            <a:r>
              <a:rPr lang="en-US" sz="2800" dirty="0" smtClean="0"/>
              <a:t> Matches the Format Specified , The usage logs will be uploaded .</a:t>
            </a:r>
          </a:p>
          <a:p>
            <a:r>
              <a:rPr lang="en-US" sz="2800" dirty="0" smtClean="0"/>
              <a:t>SMS </a:t>
            </a:r>
            <a:r>
              <a:rPr lang="en-US" sz="2800" dirty="0" err="1" smtClean="0"/>
              <a:t>conatins</a:t>
            </a:r>
            <a:r>
              <a:rPr lang="en-US" sz="2800" dirty="0" smtClean="0"/>
              <a:t> the ‘</a:t>
            </a:r>
            <a:r>
              <a:rPr lang="en-US" sz="2800" dirty="0" err="1" smtClean="0"/>
              <a:t>auth</a:t>
            </a:r>
            <a:r>
              <a:rPr lang="en-US" sz="2800" dirty="0" smtClean="0"/>
              <a:t> code’ , ’plant id’ , ‘usage values’.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88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661" y="2463800"/>
            <a:ext cx="4313239" cy="218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</a:t>
            </a:r>
            <a:r>
              <a:rPr lang="en-US" sz="3600" dirty="0" err="1" smtClean="0"/>
              <a:t>Iot</a:t>
            </a:r>
            <a:r>
              <a:rPr lang="en-US" sz="3600" dirty="0" smtClean="0"/>
              <a:t> module </a:t>
            </a:r>
            <a:br>
              <a:rPr lang="en-US" sz="3600" dirty="0" smtClean="0"/>
            </a:br>
            <a:r>
              <a:rPr lang="en-US" sz="3600" dirty="0" smtClean="0"/>
              <a:t>               for</a:t>
            </a:r>
            <a:br>
              <a:rPr lang="en-US" sz="3600" dirty="0" smtClean="0"/>
            </a:br>
            <a:r>
              <a:rPr lang="en-US" sz="3600" dirty="0" err="1" smtClean="0"/>
              <a:t>Gau</a:t>
            </a:r>
            <a:r>
              <a:rPr lang="en-US" sz="3600" dirty="0" smtClean="0"/>
              <a:t> gas metering</a:t>
            </a:r>
            <a:endParaRPr lang="en-US" sz="3600" dirty="0"/>
          </a:p>
        </p:txBody>
      </p:sp>
      <p:pic>
        <p:nvPicPr>
          <p:cNvPr id="1027" name="Picture 3" descr="C:\Users\vk\Desktop\Untitled Sketch_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866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519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158</TotalTime>
  <Words>251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Gau-Gas Metering&amp;Billing  Automation</vt:lpstr>
      <vt:lpstr>Sustain earth</vt:lpstr>
      <vt:lpstr>Problem</vt:lpstr>
      <vt:lpstr>architecture</vt:lpstr>
      <vt:lpstr>Previous billing mechanism</vt:lpstr>
      <vt:lpstr>Our Approach</vt:lpstr>
      <vt:lpstr>PowerPoint Presentation</vt:lpstr>
      <vt:lpstr>The android App</vt:lpstr>
      <vt:lpstr>        Iot module                 for Gau gas metering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Gau-Gas Metering and Billing Automation</dc:title>
  <dc:creator>Perumal S</dc:creator>
  <cp:lastModifiedBy>vinay kiran</cp:lastModifiedBy>
  <cp:revision>11</cp:revision>
  <dcterms:created xsi:type="dcterms:W3CDTF">2017-02-24T13:35:39Z</dcterms:created>
  <dcterms:modified xsi:type="dcterms:W3CDTF">2017-04-13T09:17:19Z</dcterms:modified>
</cp:coreProperties>
</file>