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247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Association%20Learning/01_AssociationLearning_MCDData.ipyn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Association%20Learning/02_AssociationLearning_InvoiceDetails.ipyn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Association Learning Practice</a:t>
            </a:r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Apriori</a:t>
            </a:r>
            <a:r>
              <a:rPr lang="en-IN" dirty="0"/>
              <a:t> Algorithm</a:t>
            </a:r>
          </a:p>
          <a:p>
            <a:r>
              <a:rPr lang="en-IN" dirty="0"/>
              <a:t>Basket Analysis</a:t>
            </a:r>
          </a:p>
          <a:p>
            <a:pPr lvl="1"/>
            <a:r>
              <a:rPr lang="en-IN" dirty="0"/>
              <a:t>Support</a:t>
            </a:r>
          </a:p>
          <a:p>
            <a:pPr lvl="1"/>
            <a:r>
              <a:rPr lang="en-IN" dirty="0"/>
              <a:t>Confidence</a:t>
            </a:r>
          </a:p>
          <a:p>
            <a:pPr lvl="1"/>
            <a:r>
              <a:rPr lang="en-IN" dirty="0"/>
              <a:t>Life</a:t>
            </a:r>
          </a:p>
          <a:p>
            <a:pPr lvl="1"/>
            <a:r>
              <a:rPr lang="en-IN" dirty="0"/>
              <a:t>Conviction</a:t>
            </a:r>
          </a:p>
          <a:p>
            <a:pPr lvl="1"/>
            <a:r>
              <a:rPr lang="en-IN" dirty="0"/>
              <a:t>Leverage</a:t>
            </a:r>
          </a:p>
        </p:txBody>
      </p:sp>
    </p:spTree>
    <p:extLst>
      <p:ext uri="{BB962C8B-B14F-4D97-AF65-F5344CB8AC3E}">
        <p14:creationId xmlns:p14="http://schemas.microsoft.com/office/powerpoint/2010/main" val="241686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Recap Python Notebook from yesterday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4277"/>
            <a:ext cx="7772400" cy="2387600"/>
          </a:xfrm>
        </p:spPr>
        <p:txBody>
          <a:bodyPr>
            <a:normAutofit/>
          </a:bodyPr>
          <a:lstStyle/>
          <a:p>
            <a:r>
              <a:rPr lang="en-IN" sz="3600" dirty="0"/>
              <a:t>Exercise 1 – Mc Donald’s Data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133952"/>
            <a:ext cx="6858000" cy="1655762"/>
          </a:xfrm>
        </p:spPr>
        <p:txBody>
          <a:bodyPr>
            <a:normAutofit/>
          </a:bodyPr>
          <a:lstStyle/>
          <a:p>
            <a:r>
              <a:rPr lang="en-IN" sz="2800" dirty="0">
                <a:hlinkClick r:id="rId2" action="ppaction://hlinkfile"/>
              </a:rPr>
              <a:t>01_AssociationLearning_MCDData.ipynb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819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4277"/>
            <a:ext cx="7772400" cy="2387600"/>
          </a:xfrm>
        </p:spPr>
        <p:txBody>
          <a:bodyPr>
            <a:normAutofit/>
          </a:bodyPr>
          <a:lstStyle/>
          <a:p>
            <a:r>
              <a:rPr lang="en-IN" sz="3600" dirty="0"/>
              <a:t>Exercise 2 – Build an App!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133952"/>
            <a:ext cx="6858000" cy="1655762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094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2466"/>
          </a:xfrm>
        </p:spPr>
        <p:txBody>
          <a:bodyPr>
            <a:normAutofit/>
          </a:bodyPr>
          <a:lstStyle/>
          <a:p>
            <a:r>
              <a:rPr lang="en-IN" sz="3200" dirty="0"/>
              <a:t>Exercise 3 – Market Basket Analysis with Invoice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64577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02_AssociationLearning_InvoiceDetails.ipynb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04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43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Association Learning Practice</vt:lpstr>
      <vt:lpstr>Recap</vt:lpstr>
      <vt:lpstr>Recap Python Notebook from yesterday</vt:lpstr>
      <vt:lpstr>Exercise 1 – Mc Donald’s Data Analysis</vt:lpstr>
      <vt:lpstr>Exercise 2 – Build an App!</vt:lpstr>
      <vt:lpstr>Exercise 3 – Market Basket Analysis with Invoice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Janhavi Kulkarni</cp:lastModifiedBy>
  <cp:revision>65</cp:revision>
  <dcterms:created xsi:type="dcterms:W3CDTF">2018-04-01T05:31:44Z</dcterms:created>
  <dcterms:modified xsi:type="dcterms:W3CDTF">2018-05-17T07:07:48Z</dcterms:modified>
</cp:coreProperties>
</file>