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5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77076" autoAdjust="0"/>
  </p:normalViewPr>
  <p:slideViewPr>
    <p:cSldViewPr snapToGrid="0">
      <p:cViewPr varScale="1">
        <p:scale>
          <a:sx n="88" d="100"/>
          <a:sy n="88" d="100"/>
        </p:scale>
        <p:origin x="2616" y="8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C47C1-B5BE-4E1C-AB66-6DE98AAC202E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499A0-3DD6-43F1-BE0D-B2849767E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1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99A0-3DD6-43F1-BE0D-B2849767E7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45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3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7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0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6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8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6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0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1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0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2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7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C158BA-9122-4996-8A2A-1249949241E0}"/>
              </a:ext>
            </a:extLst>
          </p:cNvPr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0057E-C6D4-4035-B945-4646679A41B5}"/>
              </a:ext>
            </a:extLst>
          </p:cNvPr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baseline="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3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95922"/>
            <a:ext cx="7886700" cy="4960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0DD69-2350-4AF1-AFBB-ECD30C2ADBA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3F8F67-EA2C-4AF4-AB8D-DD477AFC15B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970" y="6298842"/>
            <a:ext cx="1705743" cy="55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3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cross_validatio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../Logistic%20Regression/01_SMSSpam_EqualSplit.ipynb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Logistic%20Regression/02_Logistic%20Regression_TitanicDataSet.ipyn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197C-899A-4A20-9A2E-BB68FCD02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2539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Binary classifier (yes/no)</a:t>
            </a:r>
          </a:p>
          <a:p>
            <a:r>
              <a:rPr lang="en-IN" dirty="0"/>
              <a:t>Metrics</a:t>
            </a:r>
          </a:p>
          <a:p>
            <a:pPr lvl="1"/>
            <a:r>
              <a:rPr lang="en-IN" dirty="0"/>
              <a:t>Precision, Recall, F1-score</a:t>
            </a:r>
          </a:p>
          <a:p>
            <a:pPr lvl="1"/>
            <a:r>
              <a:rPr lang="en-IN" dirty="0"/>
              <a:t>Confusion matrix</a:t>
            </a:r>
          </a:p>
          <a:p>
            <a:pPr lvl="1"/>
            <a:r>
              <a:rPr lang="en-IN" dirty="0"/>
              <a:t>ROC AUC</a:t>
            </a:r>
          </a:p>
          <a:p>
            <a:pPr lvl="1"/>
            <a:r>
              <a:rPr lang="en-IN" dirty="0"/>
              <a:t>K-Fold Cross validation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3286" y="6048574"/>
            <a:ext cx="61177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latin typeface="Consolas" panose="020B0609020204030204" pitchFamily="49" charset="0"/>
                <a:hlinkClick r:id="rId2"/>
              </a:rPr>
              <a:t>http://scikit-learn.org/stable/modules/cross_validation.html</a:t>
            </a:r>
            <a:endParaRPr lang="en-IN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02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32114" y="2742067"/>
            <a:ext cx="6858000" cy="1655762"/>
          </a:xfrm>
        </p:spPr>
        <p:txBody>
          <a:bodyPr/>
          <a:lstStyle/>
          <a:p>
            <a:r>
              <a:rPr lang="en-IN" dirty="0">
                <a:hlinkClick r:id="rId2" action="ppaction://hlinkfile"/>
              </a:rPr>
              <a:t>01_SMSSpam_EqualSplit.ipynb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886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74914" y="2133599"/>
            <a:ext cx="7772400" cy="755877"/>
          </a:xfrm>
        </p:spPr>
        <p:txBody>
          <a:bodyPr/>
          <a:lstStyle/>
          <a:p>
            <a:r>
              <a:rPr lang="en-IN" dirty="0"/>
              <a:t>Example 2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03514" y="3057752"/>
            <a:ext cx="7315200" cy="1655762"/>
          </a:xfrm>
        </p:spPr>
        <p:txBody>
          <a:bodyPr/>
          <a:lstStyle/>
          <a:p>
            <a:r>
              <a:rPr lang="en-IN" dirty="0">
                <a:hlinkClick r:id="rId3" action="ppaction://hlinkfile"/>
              </a:rPr>
              <a:t>02_Logistic </a:t>
            </a:r>
            <a:r>
              <a:rPr lang="en-IN" dirty="0" err="1">
                <a:hlinkClick r:id="rId3" action="ppaction://hlinkfile"/>
              </a:rPr>
              <a:t>Regression_TitanicDataSet.ipynb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181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1013</TotalTime>
  <Words>31</Words>
  <Application>Microsoft Office PowerPoint</Application>
  <PresentationFormat>On-screen Show (4:3)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Courier New</vt:lpstr>
      <vt:lpstr>Office Theme</vt:lpstr>
      <vt:lpstr>LOGISTIC REGRESSION</vt:lpstr>
      <vt:lpstr>Recap!</vt:lpstr>
      <vt:lpstr>PowerPoint Presentation</vt:lpstr>
      <vt:lpstr>Example 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Python</dc:title>
  <dc:creator>Ganesh Gore</dc:creator>
  <cp:lastModifiedBy>Janhavi Kulkarni</cp:lastModifiedBy>
  <cp:revision>86</cp:revision>
  <dcterms:created xsi:type="dcterms:W3CDTF">2018-04-01T05:31:44Z</dcterms:created>
  <dcterms:modified xsi:type="dcterms:W3CDTF">2018-05-17T07:15:44Z</dcterms:modified>
</cp:coreProperties>
</file>