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61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ross_valid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Linear%20Regression/01_StockPrices_index.ipyn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Multivariate%20Regression/01_LinearRegression_BostonHousingDataSet.ipyn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Multivariate%20Regression/02_WineRed_Regression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Polynomial%20&amp;%20Non%20linear%20Regression/01_PolynomialRegression_customData.ipynb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Multivariate Regression</a:t>
            </a:r>
          </a:p>
          <a:p>
            <a:r>
              <a:rPr lang="en-IN" dirty="0"/>
              <a:t>Polynomial Regression</a:t>
            </a:r>
          </a:p>
          <a:p>
            <a:r>
              <a:rPr lang="en-IN" dirty="0"/>
              <a:t>Metrics</a:t>
            </a:r>
          </a:p>
          <a:p>
            <a:pPr lvl="1"/>
            <a:r>
              <a:rPr lang="en-IN" dirty="0"/>
              <a:t>MSE</a:t>
            </a:r>
          </a:p>
          <a:p>
            <a:pPr lvl="1"/>
            <a:r>
              <a:rPr lang="en-IN" dirty="0"/>
              <a:t>R-squared</a:t>
            </a:r>
          </a:p>
          <a:p>
            <a:pPr lvl="1"/>
            <a:r>
              <a:rPr lang="en-IN" dirty="0"/>
              <a:t>K-Fold Cross validation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3286" y="6048574"/>
            <a:ext cx="611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  <a:hlinkClick r:id="rId2"/>
              </a:rPr>
              <a:t>http://scikit-learn.org/stable/modules/cross_validation.html</a:t>
            </a:r>
            <a:endParaRPr lang="en-I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01_StockPrices_index.ipynb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Exercise 2 - Linear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/>
              <a:t>Temperature </a:t>
            </a:r>
            <a:r>
              <a:rPr lang="en-IN"/>
              <a:t>vs Salinity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8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Multivariate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01_LinearRegression_BostonHousingDataSet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9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 2 - Multivariate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02_WineRed_Regression.ipynb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1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&amp; Non linear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01_PolynomialRegression_customData.ipynb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34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307771"/>
            <a:ext cx="7772400" cy="755877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 2 – Polynomial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231924"/>
            <a:ext cx="7315200" cy="1655762"/>
          </a:xfrm>
        </p:spPr>
        <p:txBody>
          <a:bodyPr/>
          <a:lstStyle/>
          <a:p>
            <a:r>
              <a:rPr lang="en-IN" dirty="0"/>
              <a:t>Use time_speed.xlsx dataset to predict speed</a:t>
            </a:r>
          </a:p>
        </p:txBody>
      </p:sp>
    </p:spTree>
    <p:extLst>
      <p:ext uri="{BB962C8B-B14F-4D97-AF65-F5344CB8AC3E}">
        <p14:creationId xmlns:p14="http://schemas.microsoft.com/office/powerpoint/2010/main" val="167965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55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Office Theme</vt:lpstr>
      <vt:lpstr>REGRESSION</vt:lpstr>
      <vt:lpstr>Recap!</vt:lpstr>
      <vt:lpstr>Linear Regression</vt:lpstr>
      <vt:lpstr>Exercise 2 - Linear Regression</vt:lpstr>
      <vt:lpstr>Multivariate Regression</vt:lpstr>
      <vt:lpstr>Exercise 2 - Multivariate Regression</vt:lpstr>
      <vt:lpstr>Polynomial &amp; Non linear Regression</vt:lpstr>
      <vt:lpstr>Exercise 2 – Polynomial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81</cp:revision>
  <dcterms:created xsi:type="dcterms:W3CDTF">2018-04-01T05:31:44Z</dcterms:created>
  <dcterms:modified xsi:type="dcterms:W3CDTF">2018-05-19T07:45:08Z</dcterms:modified>
</cp:coreProperties>
</file>