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2" r:id="rId2"/>
    <p:sldId id="273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7076" autoAdjust="0"/>
  </p:normalViewPr>
  <p:slideViewPr>
    <p:cSldViewPr snapToGrid="0">
      <p:cViewPr varScale="1">
        <p:scale>
          <a:sx n="84" d="100"/>
          <a:sy n="84" d="100"/>
        </p:scale>
        <p:origin x="2658" y="1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cision tree animated">
            <a:extLst>
              <a:ext uri="{FF2B5EF4-FFF2-40B4-BE49-F238E27FC236}">
                <a16:creationId xmlns:a16="http://schemas.microsoft.com/office/drawing/2014/main" id="{1C73FB1D-55A8-47C1-BD3F-9E5462D6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11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54" y="3600810"/>
            <a:ext cx="6513232" cy="23876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03" y="547058"/>
            <a:ext cx="4521679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283" y="2934658"/>
            <a:ext cx="3989717" cy="814382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Random Forest Method</a:t>
            </a:r>
          </a:p>
          <a:p>
            <a:r>
              <a:rPr lang="en-IN" sz="1600" dirty="0"/>
              <a:t>Tree Ensemble</a:t>
            </a:r>
          </a:p>
        </p:txBody>
      </p:sp>
    </p:spTree>
    <p:extLst>
      <p:ext uri="{BB962C8B-B14F-4D97-AF65-F5344CB8AC3E}">
        <p14:creationId xmlns:p14="http://schemas.microsoft.com/office/powerpoint/2010/main" val="41313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E84E-395A-40C1-A2DE-0C84F7B5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Forest Method</a:t>
            </a:r>
            <a:endParaRPr lang="en-US" dirty="0"/>
          </a:p>
        </p:txBody>
      </p:sp>
      <p:pic>
        <p:nvPicPr>
          <p:cNvPr id="1026" name="Picture 2" descr="random forest classifier">
            <a:extLst>
              <a:ext uri="{FF2B5EF4-FFF2-40B4-BE49-F238E27FC236}">
                <a16:creationId xmlns:a16="http://schemas.microsoft.com/office/drawing/2014/main" id="{D88D91AC-D10F-4E04-A09F-14AB480CC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37946"/>
            <a:ext cx="7886700" cy="447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6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D625-26D4-4EC7-99C5-97733C6E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B9B0-2DA5-4A9C-A67E-CF97B69C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923"/>
            <a:ext cx="3486150" cy="2535998"/>
          </a:xfrm>
        </p:spPr>
        <p:txBody>
          <a:bodyPr/>
          <a:lstStyle/>
          <a:p>
            <a:r>
              <a:rPr lang="en-US" dirty="0"/>
              <a:t>Based on data points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6598E7-5A98-4D01-B5A9-BC553177F310}"/>
              </a:ext>
            </a:extLst>
          </p:cNvPr>
          <p:cNvCxnSpPr/>
          <p:nvPr/>
        </p:nvCxnSpPr>
        <p:spPr>
          <a:xfrm>
            <a:off x="5260079" y="5406390"/>
            <a:ext cx="35890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64AB42-8707-4822-BDC9-D2E29DD9F5E4}"/>
              </a:ext>
            </a:extLst>
          </p:cNvPr>
          <p:cNvCxnSpPr>
            <a:cxnSpLocks/>
          </p:cNvCxnSpPr>
          <p:nvPr/>
        </p:nvCxnSpPr>
        <p:spPr>
          <a:xfrm flipV="1">
            <a:off x="5412479" y="2390333"/>
            <a:ext cx="0" cy="316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8785731-52AC-42F3-AF2A-B207E9336465}"/>
              </a:ext>
            </a:extLst>
          </p:cNvPr>
          <p:cNvSpPr/>
          <p:nvPr/>
        </p:nvSpPr>
        <p:spPr>
          <a:xfrm>
            <a:off x="5668757" y="498718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F53A46-A913-4065-9DAE-B8BC323C243F}"/>
              </a:ext>
            </a:extLst>
          </p:cNvPr>
          <p:cNvSpPr/>
          <p:nvPr/>
        </p:nvSpPr>
        <p:spPr>
          <a:xfrm>
            <a:off x="6641750" y="394396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D1615-22D1-4ABF-98C8-5517C446008B}"/>
              </a:ext>
            </a:extLst>
          </p:cNvPr>
          <p:cNvSpPr/>
          <p:nvPr/>
        </p:nvSpPr>
        <p:spPr>
          <a:xfrm>
            <a:off x="5820180" y="372946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B1F500-BA1A-429B-ABB7-DE3BA0B47D00}"/>
              </a:ext>
            </a:extLst>
          </p:cNvPr>
          <p:cNvSpPr/>
          <p:nvPr/>
        </p:nvSpPr>
        <p:spPr>
          <a:xfrm>
            <a:off x="6227880" y="368851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A8338D-1F99-40A2-8248-31F6BF053303}"/>
              </a:ext>
            </a:extLst>
          </p:cNvPr>
          <p:cNvSpPr/>
          <p:nvPr/>
        </p:nvSpPr>
        <p:spPr>
          <a:xfrm>
            <a:off x="7975685" y="307072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3502D5-BD59-4E1C-B7A0-9A740C1E9DCA}"/>
              </a:ext>
            </a:extLst>
          </p:cNvPr>
          <p:cNvSpPr/>
          <p:nvPr/>
        </p:nvSpPr>
        <p:spPr>
          <a:xfrm>
            <a:off x="6086942" y="4447466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1E89F5-DCC3-4FCA-89F7-B9268D0C4D15}"/>
              </a:ext>
            </a:extLst>
          </p:cNvPr>
          <p:cNvSpPr/>
          <p:nvPr/>
        </p:nvSpPr>
        <p:spPr>
          <a:xfrm>
            <a:off x="7905216" y="3629479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FD4503-23A8-4E46-928F-C5C9CECF8C49}"/>
              </a:ext>
            </a:extLst>
          </p:cNvPr>
          <p:cNvSpPr/>
          <p:nvPr/>
        </p:nvSpPr>
        <p:spPr>
          <a:xfrm>
            <a:off x="7406140" y="3178222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9E4E2C-5B11-4208-B6D8-1AD35CE3987F}"/>
              </a:ext>
            </a:extLst>
          </p:cNvPr>
          <p:cNvSpPr/>
          <p:nvPr/>
        </p:nvSpPr>
        <p:spPr>
          <a:xfrm>
            <a:off x="6278363" y="3141196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6282FD-DCAB-4F69-8095-06B750D5EC5B}"/>
              </a:ext>
            </a:extLst>
          </p:cNvPr>
          <p:cNvSpPr/>
          <p:nvPr/>
        </p:nvSpPr>
        <p:spPr>
          <a:xfrm>
            <a:off x="6983225" y="4463772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EC2A01-D54A-4125-8CC4-242E3BE858EB}"/>
              </a:ext>
            </a:extLst>
          </p:cNvPr>
          <p:cNvSpPr/>
          <p:nvPr/>
        </p:nvSpPr>
        <p:spPr>
          <a:xfrm>
            <a:off x="7708111" y="380303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68EDDA-E3BE-47ED-93CF-139A111756DF}"/>
              </a:ext>
            </a:extLst>
          </p:cNvPr>
          <p:cNvSpPr/>
          <p:nvPr/>
        </p:nvSpPr>
        <p:spPr>
          <a:xfrm>
            <a:off x="8130973" y="387349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52A4B9-546F-4B4D-A832-5333DA349A01}"/>
              </a:ext>
            </a:extLst>
          </p:cNvPr>
          <p:cNvSpPr/>
          <p:nvPr/>
        </p:nvSpPr>
        <p:spPr>
          <a:xfrm>
            <a:off x="7215623" y="408906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DA6659-6A78-4E4F-909F-774A37501376}"/>
              </a:ext>
            </a:extLst>
          </p:cNvPr>
          <p:cNvSpPr/>
          <p:nvPr/>
        </p:nvSpPr>
        <p:spPr>
          <a:xfrm>
            <a:off x="7349909" y="484985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32102-880D-4594-8D89-77D43DE9DB11}"/>
              </a:ext>
            </a:extLst>
          </p:cNvPr>
          <p:cNvSpPr/>
          <p:nvPr/>
        </p:nvSpPr>
        <p:spPr>
          <a:xfrm>
            <a:off x="8152896" y="445465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DC005-8A64-48A1-9D8F-363D63FE551D}"/>
              </a:ext>
            </a:extLst>
          </p:cNvPr>
          <p:cNvSpPr txBox="1"/>
          <p:nvPr/>
        </p:nvSpPr>
        <p:spPr>
          <a:xfrm>
            <a:off x="8537795" y="54170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7F472-5BF2-4656-BD0D-71F9F37DAD17}"/>
              </a:ext>
            </a:extLst>
          </p:cNvPr>
          <p:cNvSpPr txBox="1"/>
          <p:nvPr/>
        </p:nvSpPr>
        <p:spPr>
          <a:xfrm>
            <a:off x="5029202" y="25011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D6E3CA-F4F0-4CB1-8354-DB1B0133C80F}"/>
              </a:ext>
            </a:extLst>
          </p:cNvPr>
          <p:cNvCxnSpPr/>
          <p:nvPr/>
        </p:nvCxnSpPr>
        <p:spPr>
          <a:xfrm>
            <a:off x="893235" y="5406390"/>
            <a:ext cx="35890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2330B2-5A0F-4E48-BD55-D4E712C68AED}"/>
              </a:ext>
            </a:extLst>
          </p:cNvPr>
          <p:cNvCxnSpPr>
            <a:cxnSpLocks/>
          </p:cNvCxnSpPr>
          <p:nvPr/>
        </p:nvCxnSpPr>
        <p:spPr>
          <a:xfrm flipV="1">
            <a:off x="1045635" y="2390333"/>
            <a:ext cx="0" cy="316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3B45331-ACF6-4A8B-88FD-DEEE61864B51}"/>
              </a:ext>
            </a:extLst>
          </p:cNvPr>
          <p:cNvSpPr/>
          <p:nvPr/>
        </p:nvSpPr>
        <p:spPr>
          <a:xfrm>
            <a:off x="1301913" y="498718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EFCEC3-8A4E-4207-B1F3-5E41EB615DF8}"/>
              </a:ext>
            </a:extLst>
          </p:cNvPr>
          <p:cNvSpPr/>
          <p:nvPr/>
        </p:nvSpPr>
        <p:spPr>
          <a:xfrm>
            <a:off x="2274906" y="394396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F4F4E51-0EB8-43FF-A6DB-45815B8AA71A}"/>
              </a:ext>
            </a:extLst>
          </p:cNvPr>
          <p:cNvSpPr/>
          <p:nvPr/>
        </p:nvSpPr>
        <p:spPr>
          <a:xfrm>
            <a:off x="1453336" y="372946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6E65AA-8D5E-48F4-A829-00B1B2F576AD}"/>
              </a:ext>
            </a:extLst>
          </p:cNvPr>
          <p:cNvSpPr/>
          <p:nvPr/>
        </p:nvSpPr>
        <p:spPr>
          <a:xfrm>
            <a:off x="1861036" y="368851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5CC721-6B34-4E45-B070-AD68561C7824}"/>
              </a:ext>
            </a:extLst>
          </p:cNvPr>
          <p:cNvSpPr/>
          <p:nvPr/>
        </p:nvSpPr>
        <p:spPr>
          <a:xfrm>
            <a:off x="3608841" y="307072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95A6AC-23CD-4DE8-940A-8563011D7E25}"/>
              </a:ext>
            </a:extLst>
          </p:cNvPr>
          <p:cNvSpPr/>
          <p:nvPr/>
        </p:nvSpPr>
        <p:spPr>
          <a:xfrm>
            <a:off x="1720098" y="4447466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7706BB-FD3C-40BB-AA9D-9CC15A727F40}"/>
              </a:ext>
            </a:extLst>
          </p:cNvPr>
          <p:cNvSpPr/>
          <p:nvPr/>
        </p:nvSpPr>
        <p:spPr>
          <a:xfrm>
            <a:off x="3538372" y="3629479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8D71C8-4600-4C6E-842E-4320BFBF23E3}"/>
              </a:ext>
            </a:extLst>
          </p:cNvPr>
          <p:cNvSpPr/>
          <p:nvPr/>
        </p:nvSpPr>
        <p:spPr>
          <a:xfrm>
            <a:off x="3039296" y="3178222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67FC364-99F5-4164-A31C-A4A38D078588}"/>
              </a:ext>
            </a:extLst>
          </p:cNvPr>
          <p:cNvSpPr/>
          <p:nvPr/>
        </p:nvSpPr>
        <p:spPr>
          <a:xfrm>
            <a:off x="1911519" y="3141196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23F34A-E66D-4254-875B-76BC7124129D}"/>
              </a:ext>
            </a:extLst>
          </p:cNvPr>
          <p:cNvSpPr/>
          <p:nvPr/>
        </p:nvSpPr>
        <p:spPr>
          <a:xfrm>
            <a:off x="2616381" y="4463772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6721C7-7464-4EC0-9F30-89A4951BB812}"/>
              </a:ext>
            </a:extLst>
          </p:cNvPr>
          <p:cNvSpPr/>
          <p:nvPr/>
        </p:nvSpPr>
        <p:spPr>
          <a:xfrm>
            <a:off x="3341267" y="380303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FD64E0-07DA-4BD2-AED3-2D1D43D990B1}"/>
              </a:ext>
            </a:extLst>
          </p:cNvPr>
          <p:cNvSpPr/>
          <p:nvPr/>
        </p:nvSpPr>
        <p:spPr>
          <a:xfrm>
            <a:off x="3764129" y="387349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B836BC9-9ACC-48F7-B77F-9B615572C00F}"/>
              </a:ext>
            </a:extLst>
          </p:cNvPr>
          <p:cNvSpPr/>
          <p:nvPr/>
        </p:nvSpPr>
        <p:spPr>
          <a:xfrm>
            <a:off x="2848779" y="408906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435CFF0-4AA5-4149-8680-EEAE56BE5A8D}"/>
              </a:ext>
            </a:extLst>
          </p:cNvPr>
          <p:cNvSpPr/>
          <p:nvPr/>
        </p:nvSpPr>
        <p:spPr>
          <a:xfrm>
            <a:off x="2983065" y="484985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CAEA50-B129-4C8A-8610-6A6EFB38422F}"/>
              </a:ext>
            </a:extLst>
          </p:cNvPr>
          <p:cNvSpPr/>
          <p:nvPr/>
        </p:nvSpPr>
        <p:spPr>
          <a:xfrm>
            <a:off x="3786052" y="445465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053AF7-72AD-4E9E-B036-B1FD5D29BA61}"/>
              </a:ext>
            </a:extLst>
          </p:cNvPr>
          <p:cNvSpPr txBox="1"/>
          <p:nvPr/>
        </p:nvSpPr>
        <p:spPr>
          <a:xfrm>
            <a:off x="4170951" y="54170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245AB6-D4C4-4859-8282-DFD56C15A6FE}"/>
              </a:ext>
            </a:extLst>
          </p:cNvPr>
          <p:cNvSpPr txBox="1"/>
          <p:nvPr/>
        </p:nvSpPr>
        <p:spPr>
          <a:xfrm>
            <a:off x="662358" y="25011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107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21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Courier New</vt:lpstr>
      <vt:lpstr>Office Theme</vt:lpstr>
      <vt:lpstr>CLASSIFICATION</vt:lpstr>
      <vt:lpstr>Random Forest Method</vt:lpstr>
      <vt:lpstr>Random Forest 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Ganesh Gore</cp:lastModifiedBy>
  <cp:revision>89</cp:revision>
  <dcterms:created xsi:type="dcterms:W3CDTF">2018-04-01T05:31:44Z</dcterms:created>
  <dcterms:modified xsi:type="dcterms:W3CDTF">2018-05-19T17:53:34Z</dcterms:modified>
</cp:coreProperties>
</file>