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72" r:id="rId2"/>
    <p:sldId id="273" r:id="rId3"/>
    <p:sldId id="258" r:id="rId4"/>
    <p:sldId id="27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6374" autoAdjust="0"/>
  </p:normalViewPr>
  <p:slideViewPr>
    <p:cSldViewPr snapToGrid="0">
      <p:cViewPr varScale="1">
        <p:scale>
          <a:sx n="111" d="100"/>
          <a:sy n="111" d="100"/>
        </p:scale>
        <p:origin x="1104" y="10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C47C1-B5BE-4E1C-AB66-6DE98AAC202E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499A0-3DD6-43F1-BE0D-B2849767E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1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3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7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0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6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8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6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0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1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0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2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7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C158BA-9122-4996-8A2A-1249949241E0}"/>
              </a:ext>
            </a:extLst>
          </p:cNvPr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0057E-C6D4-4035-B945-4646679A41B5}"/>
              </a:ext>
            </a:extLst>
          </p:cNvPr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baseline="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3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95922"/>
            <a:ext cx="7886700" cy="4960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0DD69-2350-4AF1-AFBB-ECD30C2ADBA5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3F8F67-EA2C-4AF4-AB8D-DD477AFC15B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970" y="6298842"/>
            <a:ext cx="1705743" cy="55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3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support vector machine">
            <a:extLst>
              <a:ext uri="{FF2B5EF4-FFF2-40B4-BE49-F238E27FC236}">
                <a16:creationId xmlns:a16="http://schemas.microsoft.com/office/drawing/2014/main" id="{E31A0A98-E3E2-4745-8F0B-1B49603EF3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 trans="40000" pressure="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218" b="22478"/>
          <a:stretch/>
        </p:blipFill>
        <p:spPr bwMode="auto">
          <a:xfrm>
            <a:off x="3925738" y="3223260"/>
            <a:ext cx="5099606" cy="278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11197C-899A-4A20-9A2E-BB68FCD02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303" y="547058"/>
            <a:ext cx="4521679" cy="2387600"/>
          </a:xfrm>
        </p:spPr>
        <p:txBody>
          <a:bodyPr/>
          <a:lstStyle/>
          <a:p>
            <a:r>
              <a:rPr lang="en-US" dirty="0">
                <a:latin typeface="+mn-lt"/>
              </a:rPr>
              <a:t>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303" y="2934658"/>
            <a:ext cx="4521679" cy="814382"/>
          </a:xfrm>
        </p:spPr>
        <p:txBody>
          <a:bodyPr>
            <a:normAutofit/>
          </a:bodyPr>
          <a:lstStyle/>
          <a:p>
            <a:r>
              <a:rPr lang="en-IN" sz="2800" dirty="0"/>
              <a:t>Support Vector Machine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3134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2BF6-B3AD-4B20-91F2-C42D9749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5711B-B2A9-4D79-A566-E3E069A46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a support vector machine is to find  the optimal separating hyperplane which maximizes the margin of the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93764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D625-26D4-4EC7-99C5-97733C6E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 1 – Maximum Margin Classification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0D6E3CA-F4F0-4CB1-8354-DB1B0133C80F}"/>
              </a:ext>
            </a:extLst>
          </p:cNvPr>
          <p:cNvCxnSpPr>
            <a:cxnSpLocks/>
          </p:cNvCxnSpPr>
          <p:nvPr/>
        </p:nvCxnSpPr>
        <p:spPr>
          <a:xfrm>
            <a:off x="893235" y="5372100"/>
            <a:ext cx="7507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C2330B2-5A0F-4E48-BD55-D4E712C68AED}"/>
              </a:ext>
            </a:extLst>
          </p:cNvPr>
          <p:cNvCxnSpPr>
            <a:cxnSpLocks/>
          </p:cNvCxnSpPr>
          <p:nvPr/>
        </p:nvCxnSpPr>
        <p:spPr>
          <a:xfrm flipV="1">
            <a:off x="1045635" y="1531620"/>
            <a:ext cx="0" cy="40271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3B45331-ACF6-4A8B-88FD-DEEE61864B51}"/>
              </a:ext>
            </a:extLst>
          </p:cNvPr>
          <p:cNvSpPr/>
          <p:nvPr/>
        </p:nvSpPr>
        <p:spPr>
          <a:xfrm>
            <a:off x="1301913" y="4987187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7EFCEC3-8A4E-4207-B1F3-5E41EB615DF8}"/>
              </a:ext>
            </a:extLst>
          </p:cNvPr>
          <p:cNvSpPr/>
          <p:nvPr/>
        </p:nvSpPr>
        <p:spPr>
          <a:xfrm>
            <a:off x="4652874" y="4625963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F4F4E51-0EB8-43FF-A6DB-45815B8AA71A}"/>
              </a:ext>
            </a:extLst>
          </p:cNvPr>
          <p:cNvSpPr/>
          <p:nvPr/>
        </p:nvSpPr>
        <p:spPr>
          <a:xfrm>
            <a:off x="1453336" y="3729467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16E65AA-8D5E-48F4-A829-00B1B2F576AD}"/>
              </a:ext>
            </a:extLst>
          </p:cNvPr>
          <p:cNvSpPr/>
          <p:nvPr/>
        </p:nvSpPr>
        <p:spPr>
          <a:xfrm>
            <a:off x="2585816" y="4186179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5CC721-6B34-4E45-B070-AD68561C7824}"/>
              </a:ext>
            </a:extLst>
          </p:cNvPr>
          <p:cNvSpPr/>
          <p:nvPr/>
        </p:nvSpPr>
        <p:spPr>
          <a:xfrm>
            <a:off x="3380241" y="4064670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595A6AC-23CD-4DE8-940A-8563011D7E25}"/>
              </a:ext>
            </a:extLst>
          </p:cNvPr>
          <p:cNvSpPr/>
          <p:nvPr/>
        </p:nvSpPr>
        <p:spPr>
          <a:xfrm>
            <a:off x="1720098" y="4447466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07706BB-FD3C-40BB-AA9D-9CC15A727F40}"/>
              </a:ext>
            </a:extLst>
          </p:cNvPr>
          <p:cNvSpPr/>
          <p:nvPr/>
        </p:nvSpPr>
        <p:spPr>
          <a:xfrm>
            <a:off x="3030541" y="4555494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18D71C8-4600-4C6E-842E-4320BFBF23E3}"/>
              </a:ext>
            </a:extLst>
          </p:cNvPr>
          <p:cNvSpPr/>
          <p:nvPr/>
        </p:nvSpPr>
        <p:spPr>
          <a:xfrm>
            <a:off x="2343372" y="3816184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67FC364-99F5-4164-A31C-A4A38D078588}"/>
              </a:ext>
            </a:extLst>
          </p:cNvPr>
          <p:cNvSpPr/>
          <p:nvPr/>
        </p:nvSpPr>
        <p:spPr>
          <a:xfrm>
            <a:off x="3450710" y="2886912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623F34A-E66D-4254-875B-76BC7124129D}"/>
              </a:ext>
            </a:extLst>
          </p:cNvPr>
          <p:cNvSpPr/>
          <p:nvPr/>
        </p:nvSpPr>
        <p:spPr>
          <a:xfrm>
            <a:off x="5231043" y="3879825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06721C7-7464-4EC0-9F30-89A4951BB812}"/>
              </a:ext>
            </a:extLst>
          </p:cNvPr>
          <p:cNvSpPr/>
          <p:nvPr/>
        </p:nvSpPr>
        <p:spPr>
          <a:xfrm>
            <a:off x="5371981" y="3367370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FFD64E0-07DA-4BD2-AED3-2D1D43D990B1}"/>
              </a:ext>
            </a:extLst>
          </p:cNvPr>
          <p:cNvSpPr/>
          <p:nvPr/>
        </p:nvSpPr>
        <p:spPr>
          <a:xfrm>
            <a:off x="5512919" y="2486267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B836BC9-9ACC-48F7-B77F-9B615572C00F}"/>
              </a:ext>
            </a:extLst>
          </p:cNvPr>
          <p:cNvSpPr/>
          <p:nvPr/>
        </p:nvSpPr>
        <p:spPr>
          <a:xfrm>
            <a:off x="2894334" y="2464156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435CFF0-4AA5-4149-8680-EEAE56BE5A8D}"/>
              </a:ext>
            </a:extLst>
          </p:cNvPr>
          <p:cNvSpPr/>
          <p:nvPr/>
        </p:nvSpPr>
        <p:spPr>
          <a:xfrm>
            <a:off x="4642034" y="3518718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7CAEA50-B129-4C8A-8610-6A6EFB38422F}"/>
              </a:ext>
            </a:extLst>
          </p:cNvPr>
          <p:cNvSpPr/>
          <p:nvPr/>
        </p:nvSpPr>
        <p:spPr>
          <a:xfrm>
            <a:off x="4096604" y="3053939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6053AF7-72AD-4E9E-B036-B1FD5D29BA61}"/>
              </a:ext>
            </a:extLst>
          </p:cNvPr>
          <p:cNvSpPr txBox="1"/>
          <p:nvPr/>
        </p:nvSpPr>
        <p:spPr>
          <a:xfrm>
            <a:off x="7787061" y="54314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245AB6-D4C4-4859-8282-DFD56C15A6FE}"/>
              </a:ext>
            </a:extLst>
          </p:cNvPr>
          <p:cNvSpPr txBox="1"/>
          <p:nvPr/>
        </p:nvSpPr>
        <p:spPr>
          <a:xfrm>
            <a:off x="706819" y="16098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D5212C-E51E-4179-85F4-6644DB7207DD}"/>
              </a:ext>
            </a:extLst>
          </p:cNvPr>
          <p:cNvCxnSpPr>
            <a:cxnSpLocks/>
          </p:cNvCxnSpPr>
          <p:nvPr/>
        </p:nvCxnSpPr>
        <p:spPr>
          <a:xfrm>
            <a:off x="1861036" y="1609853"/>
            <a:ext cx="3651883" cy="3762247"/>
          </a:xfrm>
          <a:prstGeom prst="line">
            <a:avLst/>
          </a:prstGeom>
          <a:ln w="9525" cap="flat" cmpd="sng" algn="ctr">
            <a:solidFill>
              <a:schemeClr val="accent1">
                <a:alpha val="19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F0F07FA-E006-4D2C-8404-E9065A9E9260}"/>
              </a:ext>
            </a:extLst>
          </p:cNvPr>
          <p:cNvCxnSpPr>
            <a:cxnSpLocks/>
          </p:cNvCxnSpPr>
          <p:nvPr/>
        </p:nvCxnSpPr>
        <p:spPr>
          <a:xfrm>
            <a:off x="793630" y="3650077"/>
            <a:ext cx="5495027" cy="478823"/>
          </a:xfrm>
          <a:prstGeom prst="line">
            <a:avLst/>
          </a:prstGeom>
          <a:ln w="9525" cap="flat" cmpd="sng" algn="ctr">
            <a:solidFill>
              <a:schemeClr val="accent1">
                <a:alpha val="19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6B046D-D862-4053-93AA-D211A61AA8E5}"/>
              </a:ext>
            </a:extLst>
          </p:cNvPr>
          <p:cNvCxnSpPr>
            <a:cxnSpLocks/>
          </p:cNvCxnSpPr>
          <p:nvPr/>
        </p:nvCxnSpPr>
        <p:spPr>
          <a:xfrm>
            <a:off x="1453336" y="1979185"/>
            <a:ext cx="5758347" cy="3206225"/>
          </a:xfrm>
          <a:prstGeom prst="line">
            <a:avLst/>
          </a:prstGeom>
          <a:ln w="9525" cap="flat" cmpd="sng" algn="ctr">
            <a:solidFill>
              <a:schemeClr val="accent1">
                <a:alpha val="19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D1FE57A-C861-4764-A8A5-6B0DC5B36EE7}"/>
              </a:ext>
            </a:extLst>
          </p:cNvPr>
          <p:cNvCxnSpPr>
            <a:cxnSpLocks/>
          </p:cNvCxnSpPr>
          <p:nvPr/>
        </p:nvCxnSpPr>
        <p:spPr>
          <a:xfrm>
            <a:off x="1217430" y="2594517"/>
            <a:ext cx="5758347" cy="3206225"/>
          </a:xfrm>
          <a:prstGeom prst="line">
            <a:avLst/>
          </a:prstGeom>
          <a:ln w="9525" cap="flat" cmpd="sng" algn="ctr">
            <a:solidFill>
              <a:schemeClr val="accent1">
                <a:alpha val="19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7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4684E-9EA5-49E1-AA24-EB47F6E3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F244-196C-4B6C-8369-FC79DD1C3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Biased Classification</a:t>
            </a:r>
          </a:p>
          <a:p>
            <a:r>
              <a:rPr lang="en-US" dirty="0"/>
              <a:t>Optimal separation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5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973</TotalTime>
  <Words>44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Courier New</vt:lpstr>
      <vt:lpstr>Office Theme</vt:lpstr>
      <vt:lpstr>CLASSIFICATION</vt:lpstr>
      <vt:lpstr>What is SVM</vt:lpstr>
      <vt:lpstr>Example 1 – Maximum Margin Classification</vt:lpstr>
      <vt:lpstr>Multiple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Python</dc:title>
  <dc:creator>Ganesh Gore</dc:creator>
  <cp:lastModifiedBy>Ganesh Gore</cp:lastModifiedBy>
  <cp:revision>96</cp:revision>
  <dcterms:created xsi:type="dcterms:W3CDTF">2018-04-01T05:31:44Z</dcterms:created>
  <dcterms:modified xsi:type="dcterms:W3CDTF">2018-05-20T04:17:57Z</dcterms:modified>
</cp:coreProperties>
</file>