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77076" autoAdjust="0"/>
  </p:normalViewPr>
  <p:slideViewPr>
    <p:cSldViewPr snapToGrid="0">
      <p:cViewPr varScale="1">
        <p:scale>
          <a:sx n="88" d="100"/>
          <a:sy n="88" d="100"/>
        </p:scale>
        <p:origin x="2616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ross_valid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Support%20Vector%20Machine/01_IrisDataSet.ipynb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Decision%20Tree%20Classifiers/01_IRISDataSet_DecisionTree.ipynb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253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SGD </a:t>
            </a:r>
            <a:r>
              <a:rPr lang="en-IN" dirty="0"/>
              <a:t>vs Linear Regression</a:t>
            </a:r>
          </a:p>
          <a:p>
            <a:r>
              <a:rPr lang="en-IN" dirty="0"/>
              <a:t>Support vector machine</a:t>
            </a:r>
          </a:p>
          <a:p>
            <a:pPr lvl="1"/>
            <a:r>
              <a:rPr lang="en-IN" dirty="0"/>
              <a:t>Linear</a:t>
            </a:r>
          </a:p>
          <a:p>
            <a:pPr lvl="1"/>
            <a:r>
              <a:rPr lang="en-IN" dirty="0"/>
              <a:t>Poly</a:t>
            </a:r>
          </a:p>
          <a:p>
            <a:pPr lvl="1"/>
            <a:r>
              <a:rPr lang="en-IN" dirty="0"/>
              <a:t>Exponential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286" y="6048574"/>
            <a:ext cx="6117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Consolas" panose="020B0609020204030204" pitchFamily="49" charset="0"/>
                <a:hlinkClick r:id="rId2"/>
              </a:rPr>
              <a:t>http://scikit-learn.org/stable/modules/cross_validation.html</a:t>
            </a:r>
            <a:endParaRPr lang="en-I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2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133599"/>
            <a:ext cx="7772400" cy="755877"/>
          </a:xfrm>
        </p:spPr>
        <p:txBody>
          <a:bodyPr/>
          <a:lstStyle/>
          <a:p>
            <a:r>
              <a:rPr lang="en-IN" dirty="0"/>
              <a:t>SVM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32114" y="3079524"/>
            <a:ext cx="6858000" cy="1655762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01_IrisDataSet.ipynb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6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133599"/>
            <a:ext cx="7772400" cy="755877"/>
          </a:xfrm>
        </p:spPr>
        <p:txBody>
          <a:bodyPr/>
          <a:lstStyle/>
          <a:p>
            <a:r>
              <a:rPr lang="en-IN" dirty="0"/>
              <a:t>Exercise 2 - SVM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3514" y="3057752"/>
            <a:ext cx="7315200" cy="1655762"/>
          </a:xfrm>
        </p:spPr>
        <p:txBody>
          <a:bodyPr/>
          <a:lstStyle/>
          <a:p>
            <a:r>
              <a:rPr lang="en-IN" dirty="0"/>
              <a:t>Use the PIMA Diabetes Dataset to classify Diabetics/Non diabetic</a:t>
            </a:r>
          </a:p>
        </p:txBody>
      </p:sp>
    </p:spTree>
    <p:extLst>
      <p:ext uri="{BB962C8B-B14F-4D97-AF65-F5344CB8AC3E}">
        <p14:creationId xmlns:p14="http://schemas.microsoft.com/office/powerpoint/2010/main" val="404181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Decision Tree Classifiers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6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Recap!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classifier</a:t>
            </a:r>
          </a:p>
          <a:p>
            <a:r>
              <a:rPr lang="en-IN" dirty="0"/>
              <a:t>Random Forest tree</a:t>
            </a:r>
          </a:p>
          <a:p>
            <a:r>
              <a:rPr lang="en-IN" dirty="0"/>
              <a:t>Gini Impurity/Entropy gain</a:t>
            </a:r>
          </a:p>
        </p:txBody>
      </p:sp>
    </p:spTree>
    <p:extLst>
      <p:ext uri="{BB962C8B-B14F-4D97-AF65-F5344CB8AC3E}">
        <p14:creationId xmlns:p14="http://schemas.microsoft.com/office/powerpoint/2010/main" val="155424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133599"/>
            <a:ext cx="7772400" cy="755877"/>
          </a:xfrm>
        </p:spPr>
        <p:txBody>
          <a:bodyPr/>
          <a:lstStyle/>
          <a:p>
            <a:r>
              <a:rPr lang="en-IN" dirty="0"/>
              <a:t>Decision Trees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32114" y="3079524"/>
            <a:ext cx="6858000" cy="1655762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01_IRISDataSet_DecisionTree.ipynb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03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133599"/>
            <a:ext cx="7772400" cy="755877"/>
          </a:xfrm>
        </p:spPr>
        <p:txBody>
          <a:bodyPr/>
          <a:lstStyle/>
          <a:p>
            <a:r>
              <a:rPr lang="en-IN" dirty="0"/>
              <a:t>Exercise 2 - Decision Trees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32114" y="3079524"/>
            <a:ext cx="6858000" cy="1655762"/>
          </a:xfrm>
        </p:spPr>
        <p:txBody>
          <a:bodyPr/>
          <a:lstStyle/>
          <a:p>
            <a:r>
              <a:rPr lang="en-IN" dirty="0"/>
              <a:t>Indian Liver Diagnosis Dataset</a:t>
            </a:r>
          </a:p>
        </p:txBody>
      </p:sp>
    </p:spTree>
    <p:extLst>
      <p:ext uri="{BB962C8B-B14F-4D97-AF65-F5344CB8AC3E}">
        <p14:creationId xmlns:p14="http://schemas.microsoft.com/office/powerpoint/2010/main" val="45265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60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Office Theme</vt:lpstr>
      <vt:lpstr>CLASSIFICATION</vt:lpstr>
      <vt:lpstr>Recap!</vt:lpstr>
      <vt:lpstr>SVM</vt:lpstr>
      <vt:lpstr>Exercise 2 - SVM</vt:lpstr>
      <vt:lpstr>Decision Tree Classifiers</vt:lpstr>
      <vt:lpstr>Recap!   </vt:lpstr>
      <vt:lpstr>Decision Trees</vt:lpstr>
      <vt:lpstr>Exercise 2 - Decision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Janhavi Kulkarni</cp:lastModifiedBy>
  <cp:revision>89</cp:revision>
  <dcterms:created xsi:type="dcterms:W3CDTF">2018-04-01T05:31:44Z</dcterms:created>
  <dcterms:modified xsi:type="dcterms:W3CDTF">2018-05-20T18:24:51Z</dcterms:modified>
</cp:coreProperties>
</file>