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1139" autoAdjust="0"/>
  </p:normalViewPr>
  <p:slideViewPr>
    <p:cSldViewPr snapToGrid="0">
      <p:cViewPr varScale="1">
        <p:scale>
          <a:sx n="101" d="100"/>
          <a:sy n="101" d="100"/>
        </p:scale>
        <p:origin x="204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otham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21_venkat/s-329815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7EF0-1C0C-4394-8522-282D25997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112D-3A9E-4E8F-99FA-E806795E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D7A-C818-4FF5-98E3-C0476612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Cloud Registration Process</a:t>
            </a:r>
          </a:p>
          <a:p>
            <a:r>
              <a:rPr lang="en-US" dirty="0"/>
              <a:t>Watson Studio </a:t>
            </a:r>
          </a:p>
          <a:p>
            <a:r>
              <a:rPr lang="en-US" dirty="0"/>
              <a:t>Cloud Storage Object</a:t>
            </a:r>
          </a:p>
          <a:p>
            <a:r>
              <a:rPr lang="en-US" dirty="0"/>
              <a:t>Apache Spark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3E0A-B1A0-414E-A3A2-1C9FD2E2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C630-6F5D-4EF4-96A2-27655839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: Unemployment Rate</a:t>
            </a:r>
          </a:p>
          <a:p>
            <a:r>
              <a:rPr lang="en-US" sz="2400" dirty="0"/>
              <a:t>Dataset : Wages</a:t>
            </a:r>
          </a:p>
          <a:p>
            <a:r>
              <a:rPr lang="en-US" sz="2400" dirty="0"/>
              <a:t>Notebook : Insights from New York car accident reports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5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E74AF-9A79-47E3-BA07-F8357AF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F5D82-848B-459F-BF16-D836CA5F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https://www.slideshare.net/21_venkat</a:t>
            </a:r>
            <a:r>
              <a:rPr lang="en-US" sz="1200">
                <a:hlinkClick r:id="rId2"/>
              </a:rPr>
              <a:t>/s-32981502</a:t>
            </a:r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54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45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Gotham</vt:lpstr>
      <vt:lpstr>Gotham Light</vt:lpstr>
      <vt:lpstr>Office Theme</vt:lpstr>
      <vt:lpstr>IBM Cloud Services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90</cp:revision>
  <dcterms:created xsi:type="dcterms:W3CDTF">2018-04-01T05:31:44Z</dcterms:created>
  <dcterms:modified xsi:type="dcterms:W3CDTF">2018-05-21T11:32:09Z</dcterms:modified>
</cp:coreProperties>
</file>