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1139" autoAdjust="0"/>
  </p:normalViewPr>
  <p:slideViewPr>
    <p:cSldViewPr snapToGrid="0">
      <p:cViewPr varScale="1">
        <p:scale>
          <a:sx n="101" d="100"/>
          <a:sy n="101" d="100"/>
        </p:scale>
        <p:origin x="204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otham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21_venkat/s-329815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37EF0-1C0C-4394-8522-282D25997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FC5A-82C9-487E-9724-0E67FB3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4658-06C9-4D38-A0D4-A232FA41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 Algorithm </a:t>
            </a:r>
          </a:p>
          <a:p>
            <a:r>
              <a:rPr lang="en-US" dirty="0"/>
              <a:t>Local Maxima</a:t>
            </a:r>
          </a:p>
          <a:p>
            <a:r>
              <a:rPr lang="en-US" dirty="0"/>
              <a:t>Elbow Method</a:t>
            </a:r>
          </a:p>
          <a:p>
            <a:r>
              <a:rPr lang="en-US" dirty="0"/>
              <a:t>silhouette coefficient.</a:t>
            </a:r>
          </a:p>
        </p:txBody>
      </p:sp>
    </p:spTree>
    <p:extLst>
      <p:ext uri="{BB962C8B-B14F-4D97-AF65-F5344CB8AC3E}">
        <p14:creationId xmlns:p14="http://schemas.microsoft.com/office/powerpoint/2010/main" val="27990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E74AF-9A79-47E3-BA07-F8357AF8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F5D82-848B-459F-BF16-D836CA5F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https://www.slideshare.net/21_venkat</a:t>
            </a:r>
            <a:r>
              <a:rPr lang="en-US" sz="1200">
                <a:hlinkClick r:id="rId2"/>
              </a:rPr>
              <a:t>/s-32981502</a:t>
            </a:r>
            <a:endParaRPr lang="en-US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544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26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Gotham</vt:lpstr>
      <vt:lpstr>Gotham Light</vt:lpstr>
      <vt:lpstr>Office Theme</vt:lpstr>
      <vt:lpstr>Unsupervised Learning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Ganesh Gore</cp:lastModifiedBy>
  <cp:revision>84</cp:revision>
  <dcterms:created xsi:type="dcterms:W3CDTF">2018-04-01T05:31:44Z</dcterms:created>
  <dcterms:modified xsi:type="dcterms:W3CDTF">2018-05-17T15:18:15Z</dcterms:modified>
</cp:coreProperties>
</file>