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6370" autoAdjust="0"/>
  </p:normalViewPr>
  <p:slideViewPr>
    <p:cSldViewPr snapToGrid="0">
      <p:cViewPr varScale="1">
        <p:scale>
          <a:sx n="72" d="100"/>
          <a:sy n="72" d="100"/>
        </p:scale>
        <p:origin x="176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47C1-B5BE-4E1C-AB66-6DE98AAC202E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499A0-3DD6-43F1-BE0D-B2849767E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6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6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0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C158BA-9122-4996-8A2A-1249949241E0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70057E-C6D4-4035-B945-4646679A41B5}"/>
              </a:ext>
            </a:extLst>
          </p:cNvPr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baseline="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3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922"/>
            <a:ext cx="7886700" cy="496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0DD69-2350-4AF1-AFBB-ECD30C2ADBA5}" type="datetimeFigureOut">
              <a:rPr lang="en-US" smtClean="0"/>
              <a:t>5/20/2018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DBFC-FAF3-4588-B9C9-4B3E2CBFF3D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F8F67-EA2C-4AF4-AB8D-DD477AFC15B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970" y="6298842"/>
            <a:ext cx="1705743" cy="55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Clustering/01_IrisDataSet_Clustering.ipynb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Clustering/04_Nips_BagofWords_Clustering.ipynb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197C-899A-4A20-9A2E-BB68FCD0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Kmeans</a:t>
            </a:r>
            <a:r>
              <a:rPr lang="en-IN" sz="2800" dirty="0"/>
              <a:t> Clustering</a:t>
            </a:r>
          </a:p>
        </p:txBody>
      </p:sp>
    </p:spTree>
    <p:extLst>
      <p:ext uri="{BB962C8B-B14F-4D97-AF65-F5344CB8AC3E}">
        <p14:creationId xmlns:p14="http://schemas.microsoft.com/office/powerpoint/2010/main" val="3253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  <a:p>
            <a:r>
              <a:rPr lang="en-IN" dirty="0"/>
              <a:t>Methods</a:t>
            </a:r>
          </a:p>
          <a:p>
            <a:pPr lvl="1"/>
            <a:r>
              <a:rPr lang="en-IN" dirty="0" err="1"/>
              <a:t>Kmeans</a:t>
            </a:r>
            <a:r>
              <a:rPr lang="en-IN" dirty="0"/>
              <a:t>, Random centroids</a:t>
            </a:r>
          </a:p>
          <a:p>
            <a:pPr lvl="1"/>
            <a:r>
              <a:rPr lang="en-IN" dirty="0"/>
              <a:t>Elbow method </a:t>
            </a:r>
          </a:p>
        </p:txBody>
      </p:sp>
    </p:spTree>
    <p:extLst>
      <p:ext uri="{BB962C8B-B14F-4D97-AF65-F5344CB8AC3E}">
        <p14:creationId xmlns:p14="http://schemas.microsoft.com/office/powerpoint/2010/main" val="365802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2114" y="3079524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01_IrisDataSet_Clustering.ipynb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74914" y="2133599"/>
            <a:ext cx="7772400" cy="755877"/>
          </a:xfrm>
        </p:spPr>
        <p:txBody>
          <a:bodyPr/>
          <a:lstStyle/>
          <a:p>
            <a:r>
              <a:rPr lang="en-IN" dirty="0"/>
              <a:t>Exercise 2 - </a:t>
            </a:r>
            <a:r>
              <a:rPr lang="en-IN" dirty="0" err="1"/>
              <a:t>Kmeans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3514" y="3057752"/>
            <a:ext cx="7315200" cy="1655762"/>
          </a:xfrm>
        </p:spPr>
        <p:txBody>
          <a:bodyPr/>
          <a:lstStyle/>
          <a:p>
            <a:r>
              <a:rPr lang="en-IN" dirty="0"/>
              <a:t>Use the Eruptions dataset to classify volcanoes</a:t>
            </a:r>
          </a:p>
        </p:txBody>
      </p:sp>
    </p:spTree>
    <p:extLst>
      <p:ext uri="{BB962C8B-B14F-4D97-AF65-F5344CB8AC3E}">
        <p14:creationId xmlns:p14="http://schemas.microsoft.com/office/powerpoint/2010/main" val="404181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850220"/>
            <a:ext cx="7772400" cy="2387600"/>
          </a:xfrm>
        </p:spPr>
        <p:txBody>
          <a:bodyPr>
            <a:normAutofit/>
          </a:bodyPr>
          <a:lstStyle/>
          <a:p>
            <a:r>
              <a:rPr lang="en-IN" sz="3600" dirty="0"/>
              <a:t>Clustering documents with Bag of Words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329895"/>
            <a:ext cx="6858000" cy="1655762"/>
          </a:xfrm>
        </p:spPr>
        <p:txBody>
          <a:bodyPr/>
          <a:lstStyle/>
          <a:p>
            <a:r>
              <a:rPr lang="en-IN" dirty="0">
                <a:hlinkClick r:id="rId2" action="ppaction://hlinkfile"/>
              </a:rPr>
              <a:t>04_Nips_BagofWords_Clustering.ipynb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6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35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UNSUPERVISED LEARNING</vt:lpstr>
      <vt:lpstr>Recap!</vt:lpstr>
      <vt:lpstr>Kmeans</vt:lpstr>
      <vt:lpstr>Exercise 2 - Kmeans</vt:lpstr>
      <vt:lpstr>Clustering documents with Bag of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Python</dc:title>
  <dc:creator>Ganesh Gore</dc:creator>
  <cp:lastModifiedBy>Janhavi Kulkarni</cp:lastModifiedBy>
  <cp:revision>99</cp:revision>
  <dcterms:created xsi:type="dcterms:W3CDTF">2018-04-01T05:31:44Z</dcterms:created>
  <dcterms:modified xsi:type="dcterms:W3CDTF">2018-05-20T03:14:11Z</dcterms:modified>
</cp:coreProperties>
</file>