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dec Pro Bold" charset="1" panose="00000600000000000000"/>
      <p:regular r:id="rId14"/>
    </p:embeddedFont>
    <p:embeddedFont>
      <p:font typeface="Codec Pro" charset="1" panose="00000500000000000000"/>
      <p:regular r:id="rId15"/>
    </p:embeddedFont>
    <p:embeddedFont>
      <p:font typeface="Codec Pro Light" charset="1" panose="00000300000000000000"/>
      <p:regular r:id="rId16"/>
    </p:embeddedFont>
    <p:embeddedFont>
      <p:font typeface="Open Sauce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99521" y="721263"/>
            <a:ext cx="6463893" cy="11431322"/>
          </a:xfrm>
          <a:custGeom>
            <a:avLst/>
            <a:gdLst/>
            <a:ahLst/>
            <a:cxnLst/>
            <a:rect r="r" b="b" t="t" l="l"/>
            <a:pathLst>
              <a:path h="11431322" w="6463893">
                <a:moveTo>
                  <a:pt x="0" y="0"/>
                </a:moveTo>
                <a:lnTo>
                  <a:pt x="6463892" y="0"/>
                </a:lnTo>
                <a:lnTo>
                  <a:pt x="6463892" y="11431322"/>
                </a:lnTo>
                <a:lnTo>
                  <a:pt x="0" y="1143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903856">
            <a:off x="11181913" y="2962448"/>
            <a:ext cx="5744553" cy="11489106"/>
          </a:xfrm>
          <a:custGeom>
            <a:avLst/>
            <a:gdLst/>
            <a:ahLst/>
            <a:cxnLst/>
            <a:rect r="r" b="b" t="t" l="l"/>
            <a:pathLst>
              <a:path h="11489106" w="5744553">
                <a:moveTo>
                  <a:pt x="0" y="0"/>
                </a:moveTo>
                <a:lnTo>
                  <a:pt x="5744553" y="0"/>
                </a:lnTo>
                <a:lnTo>
                  <a:pt x="5744553" y="11489107"/>
                </a:lnTo>
                <a:lnTo>
                  <a:pt x="0" y="11489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7251" y="5608882"/>
            <a:ext cx="4831220" cy="9356236"/>
          </a:xfrm>
          <a:custGeom>
            <a:avLst/>
            <a:gdLst/>
            <a:ahLst/>
            <a:cxnLst/>
            <a:rect r="r" b="b" t="t" l="l"/>
            <a:pathLst>
              <a:path h="9356236" w="4831220">
                <a:moveTo>
                  <a:pt x="0" y="0"/>
                </a:moveTo>
                <a:lnTo>
                  <a:pt x="4831219" y="0"/>
                </a:lnTo>
                <a:lnTo>
                  <a:pt x="4831219" y="9356236"/>
                </a:lnTo>
                <a:lnTo>
                  <a:pt x="0" y="935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4875" y="1606195"/>
            <a:ext cx="8576751" cy="36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27"/>
              </a:lnSpc>
            </a:pPr>
            <a:r>
              <a:rPr lang="en-US" sz="14638">
                <a:solidFill>
                  <a:srgbClr val="F5F3EB"/>
                </a:solidFill>
                <a:latin typeface="Codec Pro Bold"/>
              </a:rPr>
              <a:t>GEMINI-QUIZIFY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14852"/>
            <a:ext cx="400849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0"/>
              </a:lnSpc>
            </a:pPr>
            <a:r>
              <a:rPr lang="en-US" sz="5000">
                <a:solidFill>
                  <a:srgbClr val="F5F3EB"/>
                </a:solidFill>
                <a:latin typeface="Codec Pro Bold"/>
              </a:rPr>
              <a:t>RUHI TYAGI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3395" y="1396645"/>
            <a:ext cx="10855905" cy="13387326"/>
          </a:xfrm>
          <a:custGeom>
            <a:avLst/>
            <a:gdLst/>
            <a:ahLst/>
            <a:cxnLst/>
            <a:rect r="r" b="b" t="t" l="l"/>
            <a:pathLst>
              <a:path h="13387326" w="10855905">
                <a:moveTo>
                  <a:pt x="0" y="0"/>
                </a:moveTo>
                <a:lnTo>
                  <a:pt x="10855905" y="0"/>
                </a:lnTo>
                <a:lnTo>
                  <a:pt x="10855905" y="13387326"/>
                </a:lnTo>
                <a:lnTo>
                  <a:pt x="0" y="13387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4875" y="1634770"/>
            <a:ext cx="8667356" cy="328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1"/>
              </a:lnSpc>
            </a:pPr>
            <a:r>
              <a:rPr lang="en-US" sz="13013">
                <a:solidFill>
                  <a:srgbClr val="A022F5"/>
                </a:solidFill>
                <a:latin typeface="Codec Pro Bold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40834" y="3078847"/>
            <a:ext cx="9334950" cy="13164673"/>
          </a:xfrm>
          <a:custGeom>
            <a:avLst/>
            <a:gdLst/>
            <a:ahLst/>
            <a:cxnLst/>
            <a:rect r="r" b="b" t="t" l="l"/>
            <a:pathLst>
              <a:path h="13164673" w="9334950">
                <a:moveTo>
                  <a:pt x="0" y="0"/>
                </a:moveTo>
                <a:lnTo>
                  <a:pt x="9334950" y="0"/>
                </a:lnTo>
                <a:lnTo>
                  <a:pt x="9334950" y="13164673"/>
                </a:lnTo>
                <a:lnTo>
                  <a:pt x="0" y="13164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59075"/>
            <a:ext cx="8115300" cy="64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19192A"/>
                </a:solidFill>
                <a:latin typeface="Codec Pro Bold"/>
              </a:rPr>
              <a:t>Document Ingestion: </a:t>
            </a:r>
            <a:r>
              <a:rPr lang="en-US" sz="3099">
                <a:solidFill>
                  <a:srgbClr val="19192A"/>
                </a:solidFill>
                <a:latin typeface="Codec Pro"/>
              </a:rPr>
              <a:t>Easily upload PDFs for quizzes.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19192A"/>
                </a:solidFill>
                <a:latin typeface="Codec Pro Bold"/>
              </a:rPr>
              <a:t>Intelligent Quiz Generation: </a:t>
            </a:r>
            <a:r>
              <a:rPr lang="en-US" sz="3099">
                <a:solidFill>
                  <a:srgbClr val="19192A"/>
                </a:solidFill>
                <a:latin typeface="Codec Pro"/>
              </a:rPr>
              <a:t>Generate quizzes from uploaded content using NLP.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19192A"/>
                </a:solidFill>
                <a:latin typeface="Codec Pro Bold"/>
              </a:rPr>
              <a:t>User-Friendly Interface: </a:t>
            </a:r>
            <a:r>
              <a:rPr lang="en-US" sz="3099">
                <a:solidFill>
                  <a:srgbClr val="19192A"/>
                </a:solidFill>
                <a:latin typeface="Codec Pro"/>
              </a:rPr>
              <a:t>Sleek UI built with Streamlit.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19192A"/>
                </a:solidFill>
                <a:latin typeface="Codec Pro Bold"/>
              </a:rPr>
              <a:t>Session Management: </a:t>
            </a:r>
            <a:r>
              <a:rPr lang="en-US" sz="3099">
                <a:solidFill>
                  <a:srgbClr val="19192A"/>
                </a:solidFill>
                <a:latin typeface="Codec Pro"/>
              </a:rPr>
              <a:t>Maintain quiz progress effectively.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19192A"/>
                </a:solidFill>
                <a:latin typeface="Codec Pro Bold"/>
              </a:rPr>
              <a:t>Customizable Quizzes: </a:t>
            </a:r>
            <a:r>
              <a:rPr lang="en-US" sz="3099">
                <a:solidFill>
                  <a:srgbClr val="19192A"/>
                </a:solidFill>
                <a:latin typeface="Codec Pro"/>
              </a:rPr>
              <a:t>Configure questions and topics for tailored quizzes.</a:t>
            </a:r>
          </a:p>
          <a:p>
            <a:pPr algn="l" marL="0" indent="0" lvl="0">
              <a:lnSpc>
                <a:spcPts val="31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03971"/>
            <a:ext cx="16230600" cy="99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3"/>
              </a:lnSpc>
            </a:pPr>
            <a:r>
              <a:rPr lang="en-US" sz="7115">
                <a:solidFill>
                  <a:srgbClr val="19192A"/>
                </a:solidFill>
                <a:latin typeface="Codec Pro Bold"/>
              </a:rPr>
              <a:t>ABOUT GEMINI-QUIZIFY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589" y="4137638"/>
            <a:ext cx="4308606" cy="8776789"/>
          </a:xfrm>
          <a:custGeom>
            <a:avLst/>
            <a:gdLst/>
            <a:ahLst/>
            <a:cxnLst/>
            <a:rect r="r" b="b" t="t" l="l"/>
            <a:pathLst>
              <a:path h="8776789" w="4308606">
                <a:moveTo>
                  <a:pt x="0" y="0"/>
                </a:moveTo>
                <a:lnTo>
                  <a:pt x="4308605" y="0"/>
                </a:lnTo>
                <a:lnTo>
                  <a:pt x="4308605" y="8776789"/>
                </a:lnTo>
                <a:lnTo>
                  <a:pt x="0" y="8776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35254" y="0"/>
            <a:ext cx="12007980" cy="10549149"/>
          </a:xfrm>
          <a:custGeom>
            <a:avLst/>
            <a:gdLst/>
            <a:ahLst/>
            <a:cxnLst/>
            <a:rect r="r" b="b" t="t" l="l"/>
            <a:pathLst>
              <a:path h="10549149" w="12007980">
                <a:moveTo>
                  <a:pt x="0" y="0"/>
                </a:moveTo>
                <a:lnTo>
                  <a:pt x="12007980" y="0"/>
                </a:lnTo>
                <a:lnTo>
                  <a:pt x="12007980" y="10549149"/>
                </a:lnTo>
                <a:lnTo>
                  <a:pt x="0" y="10549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9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2748" y="1104900"/>
            <a:ext cx="6182506" cy="21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3"/>
              </a:lnSpc>
            </a:pPr>
            <a:r>
              <a:rPr lang="en-US" sz="5814">
                <a:solidFill>
                  <a:srgbClr val="190002"/>
                </a:solidFill>
                <a:latin typeface="Codec Pro Bold"/>
              </a:rPr>
              <a:t>FLOWCHART:</a:t>
            </a:r>
          </a:p>
          <a:p>
            <a:pPr algn="l">
              <a:lnSpc>
                <a:spcPts val="5233"/>
              </a:lnSpc>
            </a:pPr>
            <a:r>
              <a:rPr lang="en-US" sz="5814">
                <a:solidFill>
                  <a:srgbClr val="190002"/>
                </a:solidFill>
                <a:latin typeface="Codec Pro Bold"/>
              </a:rPr>
              <a:t>A SIMPLE VERSION</a:t>
            </a:r>
            <a:r>
              <a:rPr lang="en-US" sz="5814">
                <a:solidFill>
                  <a:srgbClr val="F5F3EB"/>
                </a:solidFill>
                <a:latin typeface="Codec Pro Light"/>
              </a:rPr>
              <a:t>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140" y="3532539"/>
            <a:ext cx="13035526" cy="8271634"/>
          </a:xfrm>
          <a:custGeom>
            <a:avLst/>
            <a:gdLst/>
            <a:ahLst/>
            <a:cxnLst/>
            <a:rect r="r" b="b" t="t" l="l"/>
            <a:pathLst>
              <a:path h="8271634" w="13035526">
                <a:moveTo>
                  <a:pt x="0" y="0"/>
                </a:moveTo>
                <a:lnTo>
                  <a:pt x="13035526" y="0"/>
                </a:lnTo>
                <a:lnTo>
                  <a:pt x="13035526" y="8271634"/>
                </a:lnTo>
                <a:lnTo>
                  <a:pt x="0" y="8271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03714" y="3503964"/>
            <a:ext cx="5055586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F5F3EB"/>
                </a:solidFill>
                <a:latin typeface="Open Sauce"/>
              </a:rPr>
              <a:t>Briefly elaborate on what you want to discuss.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0045" y="1219200"/>
            <a:ext cx="16230600" cy="178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99"/>
              </a:lnSpc>
            </a:pPr>
            <a:r>
              <a:rPr lang="en-US" sz="12999">
                <a:solidFill>
                  <a:srgbClr val="A022F5"/>
                </a:solidFill>
                <a:latin typeface="Codec Pro Bold"/>
              </a:rPr>
              <a:t>DEMOSTRATION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7672" y="462244"/>
            <a:ext cx="10135506" cy="13832577"/>
          </a:xfrm>
          <a:custGeom>
            <a:avLst/>
            <a:gdLst/>
            <a:ahLst/>
            <a:cxnLst/>
            <a:rect r="r" b="b" t="t" l="l"/>
            <a:pathLst>
              <a:path h="13832577" w="10135506">
                <a:moveTo>
                  <a:pt x="0" y="0"/>
                </a:moveTo>
                <a:lnTo>
                  <a:pt x="10135507" y="0"/>
                </a:lnTo>
                <a:lnTo>
                  <a:pt x="10135507" y="13832577"/>
                </a:lnTo>
                <a:lnTo>
                  <a:pt x="0" y="13832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454" y="1522720"/>
            <a:ext cx="8972797" cy="146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1"/>
              </a:lnSpc>
            </a:pPr>
            <a:r>
              <a:rPr lang="en-US" sz="10646">
                <a:solidFill>
                  <a:srgbClr val="A022F5"/>
                </a:solidFill>
                <a:latin typeface="Codec Pro Bold"/>
              </a:rPr>
              <a:t>CONCLUSION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5042" y="6236207"/>
            <a:ext cx="4627910" cy="5269877"/>
          </a:xfrm>
          <a:custGeom>
            <a:avLst/>
            <a:gdLst/>
            <a:ahLst/>
            <a:cxnLst/>
            <a:rect r="r" b="b" t="t" l="l"/>
            <a:pathLst>
              <a:path h="5269877" w="4627910">
                <a:moveTo>
                  <a:pt x="0" y="0"/>
                </a:moveTo>
                <a:lnTo>
                  <a:pt x="4627910" y="0"/>
                </a:lnTo>
                <a:lnTo>
                  <a:pt x="4627910" y="5269877"/>
                </a:lnTo>
                <a:lnTo>
                  <a:pt x="0" y="5269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62958" y="7212770"/>
            <a:ext cx="5100904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Quiz Generation Logic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5829" y="7212770"/>
            <a:ext cx="5050524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LangChain Integration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62958" y="4202870"/>
            <a:ext cx="4496342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ChromaDB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95829" y="4202870"/>
            <a:ext cx="4496342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PyPDFLoader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84346" y="1352990"/>
            <a:ext cx="6158888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GCP Embedding Services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95829" y="1352990"/>
            <a:ext cx="4496342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90002"/>
                </a:solidFill>
                <a:latin typeface="Codec Pro"/>
              </a:rPr>
              <a:t>Streamlit for UI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62958" y="8053900"/>
            <a:ext cx="4496342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Developed dynamic quiz creation and management.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95829" y="8053900"/>
            <a:ext cx="4496342" cy="120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Leveraged advanced NLP techniques for content embedding.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62958" y="5044000"/>
            <a:ext cx="4496342" cy="120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Implemented ChromaDB for efficient data storage and retrieval.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95829" y="5044000"/>
            <a:ext cx="4496342" cy="120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Efficiently processed and extracted content from PDF documents.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62958" y="2194120"/>
            <a:ext cx="4496342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Utilized Google Cloud Platform for robust text embeddings.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95829" y="2194120"/>
            <a:ext cx="4496342" cy="120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90002"/>
                </a:solidFill>
                <a:latin typeface="Codec Pro"/>
              </a:rPr>
              <a:t>Created a user-friendly interface for seamless interaction.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9328" y="3991851"/>
            <a:ext cx="5274060" cy="99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3"/>
              </a:lnSpc>
            </a:pPr>
            <a:r>
              <a:rPr lang="en-US" sz="7115">
                <a:solidFill>
                  <a:srgbClr val="190002"/>
                </a:solidFill>
                <a:latin typeface="Codec Pro Bold"/>
              </a:rPr>
              <a:t>LEARNINGS!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7805" y="704706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5" y="0"/>
                </a:lnTo>
                <a:lnTo>
                  <a:pt x="416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7805" y="5353281"/>
            <a:ext cx="5062953" cy="4114800"/>
          </a:xfrm>
          <a:custGeom>
            <a:avLst/>
            <a:gdLst/>
            <a:ahLst/>
            <a:cxnLst/>
            <a:rect r="r" b="b" t="t" l="l"/>
            <a:pathLst>
              <a:path h="4114800" w="5062953">
                <a:moveTo>
                  <a:pt x="0" y="0"/>
                </a:moveTo>
                <a:lnTo>
                  <a:pt x="5062953" y="0"/>
                </a:lnTo>
                <a:lnTo>
                  <a:pt x="50629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3204" y="920187"/>
            <a:ext cx="5924450" cy="4114800"/>
          </a:xfrm>
          <a:custGeom>
            <a:avLst/>
            <a:gdLst/>
            <a:ahLst/>
            <a:cxnLst/>
            <a:rect r="r" b="b" t="t" l="l"/>
            <a:pathLst>
              <a:path h="4114800" w="5924450">
                <a:moveTo>
                  <a:pt x="0" y="0"/>
                </a:moveTo>
                <a:lnTo>
                  <a:pt x="5924450" y="0"/>
                </a:lnTo>
                <a:lnTo>
                  <a:pt x="59244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27865" y="6102773"/>
            <a:ext cx="4531435" cy="3155527"/>
          </a:xfrm>
          <a:custGeom>
            <a:avLst/>
            <a:gdLst/>
            <a:ahLst/>
            <a:cxnLst/>
            <a:rect r="r" b="b" t="t" l="l"/>
            <a:pathLst>
              <a:path h="3155527" w="4531435">
                <a:moveTo>
                  <a:pt x="0" y="0"/>
                </a:moveTo>
                <a:lnTo>
                  <a:pt x="4531435" y="0"/>
                </a:lnTo>
                <a:lnTo>
                  <a:pt x="4531435" y="3155527"/>
                </a:lnTo>
                <a:lnTo>
                  <a:pt x="0" y="31555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15646"/>
            <a:ext cx="5465522" cy="307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2"/>
              </a:lnSpc>
            </a:pPr>
            <a:r>
              <a:rPr lang="en-US" sz="12214">
                <a:solidFill>
                  <a:srgbClr val="190002"/>
                </a:solidFill>
                <a:latin typeface="Codec Pro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DAGHS7wYASk</dc:identifier>
  <dcterms:modified xsi:type="dcterms:W3CDTF">2011-08-01T06:04:30Z</dcterms:modified>
  <cp:revision>1</cp:revision>
  <dc:title>GEMINI-QUIZIFY</dc:title>
</cp:coreProperties>
</file>