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5" r:id="rId5"/>
    <p:sldId id="396" r:id="rId6"/>
    <p:sldId id="397" r:id="rId7"/>
    <p:sldId id="391" r:id="rId8"/>
    <p:sldId id="398" r:id="rId9"/>
    <p:sldId id="394" r:id="rId10"/>
    <p:sldId id="393" r:id="rId11"/>
    <p:sldId id="399" r:id="rId12"/>
    <p:sldId id="260" r:id="rId13"/>
    <p:sldId id="400" r:id="rId14"/>
    <p:sldId id="273" r:id="rId1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1" autoAdjust="0"/>
  </p:normalViewPr>
  <p:slideViewPr>
    <p:cSldViewPr>
      <p:cViewPr varScale="1">
        <p:scale>
          <a:sx n="108" d="100"/>
          <a:sy n="108" d="100"/>
        </p:scale>
        <p:origin x="73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1658" y="611900"/>
            <a:ext cx="7980682" cy="99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3723" y="49206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8" y="0"/>
                </a:lnTo>
              </a:path>
            </a:pathLst>
          </a:custGeom>
          <a:ln w="28574">
            <a:solidFill>
              <a:srgbClr val="FF4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07408" y="4713315"/>
            <a:ext cx="141249" cy="14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244083" y="4713315"/>
            <a:ext cx="141249" cy="141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93723" y="49206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8" y="0"/>
                </a:lnTo>
              </a:path>
            </a:pathLst>
          </a:custGeom>
          <a:ln w="28574">
            <a:solidFill>
              <a:srgbClr val="FF4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07408" y="4713315"/>
            <a:ext cx="141249" cy="14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244083" y="4713315"/>
            <a:ext cx="141249" cy="141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090271" y="1588761"/>
            <a:ext cx="963458" cy="963458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/>
          <a:lstStyle>
            <a:lvl1pPr>
              <a:defRPr sz="1000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2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660" y="1985644"/>
            <a:ext cx="1548764" cy="113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676" y="1342357"/>
            <a:ext cx="7994647" cy="2954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04666" y="4707384"/>
            <a:ext cx="1050290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81023" y="4707384"/>
            <a:ext cx="629919" cy="14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6E727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19497" y="4717127"/>
            <a:ext cx="1524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91959A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mailto:Ezerka.inc@gmail.com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hyperlink" Target="mailto:info@ezerka.org" TargetMode="Externa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323080"/>
          </a:xfrm>
          <a:custGeom>
            <a:avLst/>
            <a:gdLst/>
            <a:ahLst/>
            <a:cxnLst/>
            <a:rect l="l" t="t" r="r" b="b"/>
            <a:pathLst>
              <a:path w="9144000" h="4323080">
                <a:moveTo>
                  <a:pt x="0" y="4322616"/>
                </a:moveTo>
                <a:lnTo>
                  <a:pt x="9143981" y="4322616"/>
                </a:lnTo>
                <a:lnTo>
                  <a:pt x="9143981" y="0"/>
                </a:lnTo>
                <a:lnTo>
                  <a:pt x="0" y="0"/>
                </a:lnTo>
                <a:lnTo>
                  <a:pt x="0" y="4322616"/>
                </a:lnTo>
                <a:close/>
              </a:path>
            </a:pathLst>
          </a:custGeom>
          <a:solidFill>
            <a:srgbClr val="F6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322616"/>
            <a:ext cx="9144000" cy="821055"/>
          </a:xfrm>
          <a:custGeom>
            <a:avLst/>
            <a:gdLst/>
            <a:ahLst/>
            <a:cxnLst/>
            <a:rect l="l" t="t" r="r" b="b"/>
            <a:pathLst>
              <a:path w="9144000" h="821054">
                <a:moveTo>
                  <a:pt x="0" y="0"/>
                </a:moveTo>
                <a:lnTo>
                  <a:pt x="9143981" y="0"/>
                </a:lnTo>
                <a:lnTo>
                  <a:pt x="9143981" y="820873"/>
                </a:lnTo>
                <a:lnTo>
                  <a:pt x="0" y="820873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28088" y="2182638"/>
            <a:ext cx="4572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400" spc="-550" dirty="0">
                <a:solidFill>
                  <a:srgbClr val="4B4F4F"/>
                </a:solidFill>
              </a:rPr>
              <a:t>    </a:t>
            </a:r>
            <a:r>
              <a:rPr lang="en-IN" sz="4000" spc="-345" dirty="0">
                <a:solidFill>
                  <a:srgbClr val="FF0000"/>
                </a:solidFill>
              </a:rPr>
              <a:t>EZERKA-</a:t>
            </a:r>
            <a:r>
              <a:rPr lang="en-IN" sz="4000" spc="-34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PINGO</a:t>
            </a:r>
            <a:endParaRPr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14791" y="206950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8" y="0"/>
                </a:lnTo>
              </a:path>
            </a:pathLst>
          </a:custGeom>
          <a:ln w="28574">
            <a:solidFill>
              <a:srgbClr val="FF4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0193" y="1444326"/>
            <a:ext cx="6838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90" dirty="0">
                <a:solidFill>
                  <a:srgbClr val="4B4F4F"/>
                </a:solidFill>
                <a:latin typeface="Verdana"/>
                <a:cs typeface="Verdana"/>
              </a:rPr>
              <a:t>EZERKA</a:t>
            </a:r>
            <a:r>
              <a:rPr sz="900" b="1" spc="-180" dirty="0">
                <a:solidFill>
                  <a:srgbClr val="4B4F4F"/>
                </a:solidFill>
                <a:latin typeface="Verdana"/>
                <a:cs typeface="Verdana"/>
              </a:rPr>
              <a:t> </a:t>
            </a:r>
            <a:r>
              <a:rPr sz="900" b="1" spc="-114" dirty="0">
                <a:solidFill>
                  <a:srgbClr val="FF0000"/>
                </a:solidFill>
                <a:latin typeface="Verdana"/>
                <a:cs typeface="Verdana"/>
              </a:rPr>
              <a:t>INC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5379" y="4577283"/>
            <a:ext cx="19900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Created 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Designed 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sz="900" spc="-5" dirty="0">
                <a:solidFill>
                  <a:srgbClr val="FFFFFF"/>
                </a:solidFill>
                <a:latin typeface="Times New Roman"/>
                <a:cs typeface="Times New Roman"/>
              </a:rPr>
              <a:t>Ezerka 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Inc –</a:t>
            </a:r>
            <a:r>
              <a:rPr sz="9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201</a:t>
            </a:r>
            <a:r>
              <a:rPr lang="en-IN" sz="9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2916" y="858953"/>
            <a:ext cx="591848" cy="591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B6FFD6-8363-42B2-A5B1-2BFF5C901E2F}"/>
              </a:ext>
            </a:extLst>
          </p:cNvPr>
          <p:cNvSpPr/>
          <p:nvPr/>
        </p:nvSpPr>
        <p:spPr>
          <a:xfrm>
            <a:off x="4453217" y="238708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BF598877-BCC4-4916-B7CA-130688A5D3F3}"/>
              </a:ext>
            </a:extLst>
          </p:cNvPr>
          <p:cNvSpPr/>
          <p:nvPr/>
        </p:nvSpPr>
        <p:spPr>
          <a:xfrm>
            <a:off x="914400" y="757380"/>
            <a:ext cx="7955280" cy="563668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2272" y="1382339"/>
            <a:ext cx="6907328" cy="4524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 these are happening because of reckless speed and packed vehicles.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are here to help you. If you are busy and you could not pick your child from school/college then, let PINGO take the pressure off and get your kids from the desired location. We will take them to school or any other destination through our medium.</a:t>
            </a: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/>
              <a:t>Our Features: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provide certified drivers who can read or write basic Telugu,English and Hindi ,so that they are interactive.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GPS location tracking facility so that parent can track their child.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Ongoing text notification after their child is getting into the bus and getting down the bus.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provide door-to-door step facility if you provide your current location and destination location our medium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Parents Can make Scheduled Pickup for their child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will pick up and drop your child daily from your home to school and vice-versa.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payment can be done in a monthly or daily basis.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Minimum Strength in transport vehicle as per Vehicle.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" y="880920"/>
            <a:ext cx="795528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Our solution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14800" y="672100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D6A01D7C-B228-4D16-88B0-145F4358EC16}"/>
              </a:ext>
            </a:extLst>
          </p:cNvPr>
          <p:cNvSpPr/>
          <p:nvPr/>
        </p:nvSpPr>
        <p:spPr>
          <a:xfrm>
            <a:off x="1082040" y="745829"/>
            <a:ext cx="7467600" cy="563668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685800" y="893357"/>
            <a:ext cx="795528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Our different mediums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14800" y="672100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Image result for Omni Van">
            <a:extLst>
              <a:ext uri="{FF2B5EF4-FFF2-40B4-BE49-F238E27FC236}">
                <a16:creationId xmlns:a16="http://schemas.microsoft.com/office/drawing/2014/main" id="{0AA47FFD-64D7-4032-9B08-1C004B40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21" y="1704975"/>
            <a:ext cx="2196420" cy="14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Omni Van">
            <a:extLst>
              <a:ext uri="{FF2B5EF4-FFF2-40B4-BE49-F238E27FC236}">
                <a16:creationId xmlns:a16="http://schemas.microsoft.com/office/drawing/2014/main" id="{6F855957-2F31-46D3-B092-BA9E05A2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1" y="3611880"/>
            <a:ext cx="2042160" cy="153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Auto">
            <a:extLst>
              <a:ext uri="{FF2B5EF4-FFF2-40B4-BE49-F238E27FC236}">
                <a16:creationId xmlns:a16="http://schemas.microsoft.com/office/drawing/2014/main" id="{A88949B6-D5F3-4E6B-BF38-158D98200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" y="1704975"/>
            <a:ext cx="196596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lated image">
            <a:extLst>
              <a:ext uri="{FF2B5EF4-FFF2-40B4-BE49-F238E27FC236}">
                <a16:creationId xmlns:a16="http://schemas.microsoft.com/office/drawing/2014/main" id="{330A8F3C-A5E0-4964-8DA6-97FC4326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220" y="3589286"/>
            <a:ext cx="2333579" cy="14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Image result for mini bus">
            <a:extLst>
              <a:ext uri="{FF2B5EF4-FFF2-40B4-BE49-F238E27FC236}">
                <a16:creationId xmlns:a16="http://schemas.microsoft.com/office/drawing/2014/main" id="{A81310EB-0C35-46AE-A2E9-71312F04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210" y="2114550"/>
            <a:ext cx="2514599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303" y="1467556"/>
            <a:ext cx="6928484" cy="2743200"/>
          </a:xfrm>
          <a:custGeom>
            <a:avLst/>
            <a:gdLst/>
            <a:ahLst/>
            <a:cxnLst/>
            <a:rect l="l" t="t" r="r" b="b"/>
            <a:pathLst>
              <a:path w="6928484" h="2743200">
                <a:moveTo>
                  <a:pt x="0" y="0"/>
                </a:moveTo>
                <a:lnTo>
                  <a:pt x="6927911" y="0"/>
                </a:lnTo>
                <a:lnTo>
                  <a:pt x="6927911" y="2743194"/>
                </a:lnTo>
                <a:lnTo>
                  <a:pt x="0" y="274319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023" y="590550"/>
            <a:ext cx="43129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spc="-185" dirty="0">
                <a:solidFill>
                  <a:srgbClr val="4B4F4F"/>
                </a:solidFill>
              </a:rPr>
              <a:t>TARGET</a:t>
            </a:r>
            <a:r>
              <a:rPr lang="en-IN" sz="2200" spc="-325" dirty="0">
                <a:solidFill>
                  <a:srgbClr val="4B4F4F"/>
                </a:solidFill>
              </a:rPr>
              <a:t> </a:t>
            </a:r>
            <a:r>
              <a:rPr lang="en-IN" sz="2200" spc="-265" dirty="0">
                <a:solidFill>
                  <a:srgbClr val="FF0000"/>
                </a:solidFill>
              </a:rPr>
              <a:t>AUDIENCE</a:t>
            </a:r>
            <a:endParaRPr lang="en-IN" sz="2200" dirty="0"/>
          </a:p>
        </p:txBody>
      </p:sp>
      <p:sp>
        <p:nvSpPr>
          <p:cNvPr id="5" name="object 5"/>
          <p:cNvSpPr txBox="1"/>
          <p:nvPr/>
        </p:nvSpPr>
        <p:spPr>
          <a:xfrm>
            <a:off x="1200071" y="2596310"/>
            <a:ext cx="2659829" cy="40972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SPECIAL COUCHING STUDENTS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037" y="3401178"/>
            <a:ext cx="1981200" cy="65594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Times New Roman"/>
              </a:rPr>
              <a:t>CASH PARTY CHILDREN</a:t>
            </a:r>
          </a:p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US"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Cash Party children tend to </a:t>
            </a:r>
            <a:r>
              <a:rPr lang="en-US" sz="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goto</a:t>
            </a:r>
            <a:r>
              <a:rPr lang="en-US"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school by different cars which can be arranged on monthly basis.</a:t>
            </a:r>
            <a:endParaRPr lang="en-US"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1029" y="2567971"/>
            <a:ext cx="1369060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sz="900" b="1" spc="-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FFICE STAFF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029" y="3401178"/>
            <a:ext cx="1978660" cy="3840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SPECIAL CLASSES STUDENTS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285" y="2647794"/>
            <a:ext cx="189727" cy="16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285" y="3476443"/>
            <a:ext cx="189727" cy="16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129" y="2647794"/>
            <a:ext cx="189737" cy="162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129" y="3476443"/>
            <a:ext cx="189737" cy="162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6CDD0147-2FF6-4BD7-8183-1B117E2BB611}"/>
              </a:ext>
            </a:extLst>
          </p:cNvPr>
          <p:cNvSpPr/>
          <p:nvPr/>
        </p:nvSpPr>
        <p:spPr>
          <a:xfrm>
            <a:off x="885284" y="1814132"/>
            <a:ext cx="189727" cy="16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5AEEF1BF-2C1B-4B7C-8190-73BFF7CB9959}"/>
              </a:ext>
            </a:extLst>
          </p:cNvPr>
          <p:cNvSpPr txBox="1"/>
          <p:nvPr/>
        </p:nvSpPr>
        <p:spPr>
          <a:xfrm>
            <a:off x="1200071" y="1747612"/>
            <a:ext cx="2659829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US" sz="900" b="1" spc="-85" dirty="0">
                <a:solidFill>
                  <a:srgbClr val="FFFFFF"/>
                </a:solidFill>
                <a:latin typeface="Verdana"/>
                <a:cs typeface="Verdana"/>
              </a:rPr>
              <a:t>SCHOOL STUDENTS</a:t>
            </a:r>
            <a:endParaRPr lang="en-US" sz="900" dirty="0">
              <a:latin typeface="Verdana"/>
              <a:cs typeface="Verdana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FC0FE889-E342-4D75-A34F-29EA7FD2AB5C}"/>
              </a:ext>
            </a:extLst>
          </p:cNvPr>
          <p:cNvSpPr/>
          <p:nvPr/>
        </p:nvSpPr>
        <p:spPr>
          <a:xfrm>
            <a:off x="3678545" y="1814132"/>
            <a:ext cx="189737" cy="162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5B10A415-0043-4C6A-B499-A33A35717397}"/>
              </a:ext>
            </a:extLst>
          </p:cNvPr>
          <p:cNvSpPr txBox="1"/>
          <p:nvPr/>
        </p:nvSpPr>
        <p:spPr>
          <a:xfrm>
            <a:off x="4038117" y="1753066"/>
            <a:ext cx="1369060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COLLEGE STUDENTS</a:t>
            </a:r>
            <a:endParaRPr lang="en-US" sz="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3747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303" y="1467556"/>
            <a:ext cx="6928484" cy="2743200"/>
          </a:xfrm>
          <a:custGeom>
            <a:avLst/>
            <a:gdLst/>
            <a:ahLst/>
            <a:cxnLst/>
            <a:rect l="l" t="t" r="r" b="b"/>
            <a:pathLst>
              <a:path w="6928484" h="2743200">
                <a:moveTo>
                  <a:pt x="0" y="0"/>
                </a:moveTo>
                <a:lnTo>
                  <a:pt x="6927911" y="0"/>
                </a:lnTo>
                <a:lnTo>
                  <a:pt x="6927911" y="2743194"/>
                </a:lnTo>
                <a:lnTo>
                  <a:pt x="0" y="274319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023" y="590550"/>
            <a:ext cx="43129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spc="-185" dirty="0">
                <a:solidFill>
                  <a:srgbClr val="4B4F4F"/>
                </a:solidFill>
              </a:rPr>
              <a:t>REQUIREMNTS</a:t>
            </a:r>
            <a:r>
              <a:rPr lang="en-IN" sz="2200" spc="-325" dirty="0">
                <a:solidFill>
                  <a:srgbClr val="4B4F4F"/>
                </a:solidFill>
              </a:rPr>
              <a:t> </a:t>
            </a:r>
            <a:r>
              <a:rPr lang="en-IN" sz="2200" spc="-265" dirty="0">
                <a:solidFill>
                  <a:srgbClr val="FF0000"/>
                </a:solidFill>
              </a:rPr>
              <a:t>FOR PROJECT</a:t>
            </a:r>
            <a:endParaRPr lang="en-IN" sz="2200" dirty="0"/>
          </a:p>
        </p:txBody>
      </p:sp>
      <p:sp>
        <p:nvSpPr>
          <p:cNvPr id="5" name="object 5"/>
          <p:cNvSpPr txBox="1"/>
          <p:nvPr/>
        </p:nvSpPr>
        <p:spPr>
          <a:xfrm>
            <a:off x="1200071" y="2596310"/>
            <a:ext cx="2659829" cy="409728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PATENT DOCUMENTATION</a:t>
            </a: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037" y="3401178"/>
            <a:ext cx="1981200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Times New Roman"/>
              </a:rPr>
              <a:t>NO COST ADVERTISEMENT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1029" y="2567971"/>
            <a:ext cx="1369060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VISITING CARDS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1029" y="3401178"/>
            <a:ext cx="1978660" cy="3840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FUNDING PLATFORMS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5285" y="2647794"/>
            <a:ext cx="189727" cy="16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285" y="3476443"/>
            <a:ext cx="189727" cy="16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129" y="2647794"/>
            <a:ext cx="189737" cy="162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07129" y="3476443"/>
            <a:ext cx="189737" cy="1623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80" dirty="0"/>
              <a:t>EZERKA</a:t>
            </a:r>
            <a:r>
              <a:rPr spc="-25" dirty="0"/>
              <a:t> </a:t>
            </a:r>
            <a:r>
              <a:rPr spc="-105" dirty="0">
                <a:solidFill>
                  <a:srgbClr val="FF461D"/>
                </a:solidFill>
              </a:rPr>
              <a:t>INC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BUSINESS</a:t>
            </a:r>
            <a:r>
              <a:rPr spc="-155" dirty="0"/>
              <a:t> </a:t>
            </a:r>
            <a:r>
              <a:rPr spc="-85" dirty="0">
                <a:solidFill>
                  <a:srgbClr val="FF461D"/>
                </a:solidFill>
              </a:rPr>
              <a:t>PROPOSAL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6CDD0147-2FF6-4BD7-8183-1B117E2BB611}"/>
              </a:ext>
            </a:extLst>
          </p:cNvPr>
          <p:cNvSpPr/>
          <p:nvPr/>
        </p:nvSpPr>
        <p:spPr>
          <a:xfrm>
            <a:off x="885284" y="1814132"/>
            <a:ext cx="189727" cy="162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5AEEF1BF-2C1B-4B7C-8190-73BFF7CB9959}"/>
              </a:ext>
            </a:extLst>
          </p:cNvPr>
          <p:cNvSpPr txBox="1"/>
          <p:nvPr/>
        </p:nvSpPr>
        <p:spPr>
          <a:xfrm>
            <a:off x="1200071" y="1747612"/>
            <a:ext cx="2659829" cy="20967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US" sz="900" b="1" spc="-85" dirty="0">
                <a:solidFill>
                  <a:srgbClr val="FFFFFF"/>
                </a:solidFill>
                <a:latin typeface="Verdana"/>
                <a:cs typeface="Verdana"/>
              </a:rPr>
              <a:t>SURVEY OF MINIMUM 500</a:t>
            </a:r>
            <a:endParaRPr lang="en-US" sz="900" dirty="0">
              <a:latin typeface="Verdana"/>
              <a:cs typeface="Verdana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FC0FE889-E342-4D75-A34F-29EA7FD2AB5C}"/>
              </a:ext>
            </a:extLst>
          </p:cNvPr>
          <p:cNvSpPr/>
          <p:nvPr/>
        </p:nvSpPr>
        <p:spPr>
          <a:xfrm>
            <a:off x="3678545" y="1814132"/>
            <a:ext cx="189737" cy="1623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5B10A415-0043-4C6A-B499-A33A35717397}"/>
              </a:ext>
            </a:extLst>
          </p:cNvPr>
          <p:cNvSpPr txBox="1"/>
          <p:nvPr/>
        </p:nvSpPr>
        <p:spPr>
          <a:xfrm>
            <a:off x="4038117" y="1753066"/>
            <a:ext cx="1369060" cy="348172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5"/>
              </a:spcBef>
            </a:pPr>
            <a:r>
              <a:rPr lang="en-IN" sz="900" b="1" spc="-85" dirty="0">
                <a:solidFill>
                  <a:srgbClr val="FFFFFF"/>
                </a:solidFill>
                <a:latin typeface="Verdana"/>
                <a:cs typeface="Verdana"/>
              </a:rPr>
              <a:t>ANDROID/WEB APPLICATION</a:t>
            </a:r>
            <a:endParaRPr lang="en-US" sz="9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2548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81" y="0"/>
                </a:lnTo>
                <a:lnTo>
                  <a:pt x="9143981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658" y="1987771"/>
            <a:ext cx="53714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25" dirty="0">
                <a:solidFill>
                  <a:srgbClr val="4B4F4F"/>
                </a:solidFill>
              </a:rPr>
              <a:t>THANKS </a:t>
            </a:r>
            <a:r>
              <a:rPr sz="3400" spc="-310" dirty="0">
                <a:solidFill>
                  <a:srgbClr val="4B4F4F"/>
                </a:solidFill>
              </a:rPr>
              <a:t>FOR</a:t>
            </a:r>
            <a:r>
              <a:rPr sz="3400" spc="-730" dirty="0">
                <a:solidFill>
                  <a:srgbClr val="4B4F4F"/>
                </a:solidFill>
              </a:rPr>
              <a:t> </a:t>
            </a:r>
            <a:r>
              <a:rPr sz="3400" spc="-320" dirty="0"/>
              <a:t>WATCHING!</a:t>
            </a:r>
            <a:endParaRPr sz="3400"/>
          </a:p>
        </p:txBody>
      </p:sp>
      <p:sp>
        <p:nvSpPr>
          <p:cNvPr id="4" name="object 4"/>
          <p:cNvSpPr/>
          <p:nvPr/>
        </p:nvSpPr>
        <p:spPr>
          <a:xfrm>
            <a:off x="606678" y="194161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8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1658" y="2838272"/>
            <a:ext cx="2122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forget </a:t>
            </a:r>
            <a:r>
              <a:rPr sz="1400" b="1" spc="-1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r>
              <a:rPr sz="14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0" dirty="0">
                <a:solidFill>
                  <a:srgbClr val="FFFFFF"/>
                </a:solidFill>
                <a:latin typeface="Verdana"/>
                <a:cs typeface="Verdana"/>
              </a:rPr>
              <a:t>us.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908" y="4075116"/>
            <a:ext cx="150812" cy="15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908" y="4273541"/>
            <a:ext cx="150812" cy="150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908" y="4475165"/>
            <a:ext cx="150812" cy="150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4190" y="4072205"/>
            <a:ext cx="171259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Flat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no 401,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Rainbow Residency,</a:t>
            </a:r>
            <a:r>
              <a:rPr sz="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Attapur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+91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8328277518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  <a:hlinkClick r:id="rId5"/>
              </a:rPr>
              <a:t>info@ezerka.org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015" y="3748892"/>
            <a:ext cx="665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10" dirty="0">
                <a:solidFill>
                  <a:srgbClr val="4B4F4F"/>
                </a:solidFill>
                <a:latin typeface="Verdana"/>
                <a:cs typeface="Verdana"/>
              </a:rPr>
              <a:t>Contact</a:t>
            </a:r>
            <a:r>
              <a:rPr sz="1000" b="1" spc="-185" dirty="0">
                <a:solidFill>
                  <a:srgbClr val="4B4F4F"/>
                </a:solidFill>
                <a:latin typeface="Verdana"/>
                <a:cs typeface="Verdana"/>
              </a:rPr>
              <a:t> </a:t>
            </a:r>
            <a:r>
              <a:rPr sz="1000" b="1" spc="-155" dirty="0">
                <a:solidFill>
                  <a:srgbClr val="4B4F4F"/>
                </a:solidFill>
                <a:latin typeface="Verdana"/>
                <a:cs typeface="Verdana"/>
              </a:rPr>
              <a:t>us: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5418" y="4075116"/>
            <a:ext cx="150824" cy="550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23071" y="4072205"/>
            <a:ext cx="98107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FFFFF"/>
                </a:solidFill>
                <a:latin typeface="Times New Roman"/>
                <a:cs typeface="Times New Roman"/>
              </a:rPr>
              <a:t>facebook.com/ezerka</a:t>
            </a: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ts val="1600"/>
              </a:lnSpc>
              <a:spcBef>
                <a:spcPts val="110"/>
              </a:spcBef>
            </a:pP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</a:rPr>
              <a:t>@ezerka  </a:t>
            </a:r>
            <a:r>
              <a:rPr sz="800" spc="-5" dirty="0">
                <a:solidFill>
                  <a:srgbClr val="FFFFFF"/>
                </a:solidFill>
                <a:latin typeface="Times New Roman"/>
                <a:cs typeface="Times New Roman"/>
                <a:hlinkClick r:id="rId7"/>
              </a:rPr>
              <a:t>Ezerka.inc@gmail.com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5896" y="3748892"/>
            <a:ext cx="7645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14" dirty="0">
                <a:solidFill>
                  <a:srgbClr val="4B4F4F"/>
                </a:solidFill>
                <a:latin typeface="Verdana"/>
                <a:cs typeface="Verdana"/>
              </a:rPr>
              <a:t>Follow </a:t>
            </a:r>
            <a:r>
              <a:rPr sz="1000" b="1" spc="-155" dirty="0">
                <a:solidFill>
                  <a:srgbClr val="4B4F4F"/>
                </a:solidFill>
                <a:latin typeface="Verdana"/>
                <a:cs typeface="Verdana"/>
              </a:rPr>
              <a:t>us</a:t>
            </a:r>
            <a:r>
              <a:rPr sz="1000" b="1" spc="-245" dirty="0">
                <a:solidFill>
                  <a:srgbClr val="4B4F4F"/>
                </a:solidFill>
                <a:latin typeface="Verdana"/>
                <a:cs typeface="Verdana"/>
              </a:rPr>
              <a:t> </a:t>
            </a:r>
            <a:r>
              <a:rPr sz="1000" b="1" spc="-140" dirty="0">
                <a:solidFill>
                  <a:srgbClr val="4B4F4F"/>
                </a:solidFill>
                <a:latin typeface="Verdana"/>
                <a:cs typeface="Verdana"/>
              </a:rPr>
              <a:t>on: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658" y="611900"/>
            <a:ext cx="3228342" cy="9988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0"/>
              </a:spcBef>
            </a:pPr>
            <a:r>
              <a:rPr sz="3200" b="1" spc="-330" dirty="0">
                <a:solidFill>
                  <a:srgbClr val="4B4F4F"/>
                </a:solidFill>
                <a:latin typeface="Verdana"/>
                <a:cs typeface="Verdana"/>
              </a:rPr>
              <a:t>PRESENTATI</a:t>
            </a:r>
            <a:r>
              <a:rPr lang="en-IN" sz="3200" b="1" spc="-330" dirty="0">
                <a:solidFill>
                  <a:srgbClr val="4B4F4F"/>
                </a:solidFill>
                <a:latin typeface="Verdana"/>
                <a:cs typeface="Verdana"/>
              </a:rPr>
              <a:t>O</a:t>
            </a:r>
            <a:r>
              <a:rPr sz="3200" b="1" spc="-330" dirty="0">
                <a:solidFill>
                  <a:srgbClr val="4B4F4F"/>
                </a:solidFill>
                <a:latin typeface="Verdana"/>
                <a:cs typeface="Verdana"/>
              </a:rPr>
              <a:t>N  </a:t>
            </a:r>
            <a:r>
              <a:rPr sz="3200" b="1" spc="-270" dirty="0">
                <a:solidFill>
                  <a:srgbClr val="FF0000"/>
                </a:solidFill>
                <a:latin typeface="Verdana"/>
                <a:cs typeface="Verdana"/>
              </a:rPr>
              <a:t>AGENDA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014" y="2237138"/>
            <a:ext cx="2230120" cy="2860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b="1" spc="-110" dirty="0">
                <a:solidFill>
                  <a:srgbClr val="6E7277"/>
                </a:solidFill>
                <a:latin typeface="Verdana"/>
                <a:cs typeface="Verdana"/>
              </a:rPr>
              <a:t>Problem Statement</a:t>
            </a:r>
            <a:endParaRPr sz="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lang="en-IN" sz="900" b="1" spc="-105" dirty="0">
                <a:solidFill>
                  <a:srgbClr val="6E7277"/>
                </a:solidFill>
                <a:latin typeface="Verdana"/>
                <a:cs typeface="Verdana"/>
              </a:rPr>
              <a:t>Statistics</a:t>
            </a:r>
            <a:endParaRPr lang="en-IN" sz="900" dirty="0">
              <a:latin typeface="Verdana"/>
              <a:cs typeface="Verdana"/>
            </a:endParaRPr>
          </a:p>
          <a:p>
            <a:pPr marL="12700" marR="628015">
              <a:lnSpc>
                <a:spcPct val="284400"/>
              </a:lnSpc>
            </a:pPr>
            <a:r>
              <a:rPr lang="en-IN" sz="900" b="1" spc="-90" dirty="0">
                <a:solidFill>
                  <a:srgbClr val="6E7277"/>
                </a:solidFill>
                <a:latin typeface="Verdana"/>
                <a:cs typeface="Verdana"/>
              </a:rPr>
              <a:t>Pingo Solution</a:t>
            </a:r>
          </a:p>
          <a:p>
            <a:pPr marL="12700" marR="628015">
              <a:lnSpc>
                <a:spcPct val="284400"/>
              </a:lnSpc>
            </a:pPr>
            <a:r>
              <a:rPr lang="en-IN" sz="900" b="1" spc="-90" dirty="0">
                <a:solidFill>
                  <a:srgbClr val="6E7277"/>
                </a:solidFill>
                <a:latin typeface="Verdana"/>
                <a:cs typeface="Verdana"/>
              </a:rPr>
              <a:t>Target Audience</a:t>
            </a:r>
          </a:p>
          <a:p>
            <a:pPr marL="12700" marR="628015">
              <a:lnSpc>
                <a:spcPct val="284400"/>
              </a:lnSpc>
            </a:pPr>
            <a:r>
              <a:rPr lang="en-IN" sz="900" b="1" spc="-90" dirty="0">
                <a:solidFill>
                  <a:srgbClr val="6E7277"/>
                </a:solidFill>
                <a:latin typeface="Verdana"/>
                <a:cs typeface="Verdana"/>
              </a:rPr>
              <a:t>Competitors</a:t>
            </a:r>
          </a:p>
          <a:p>
            <a:pPr marL="12700" marR="628015">
              <a:lnSpc>
                <a:spcPct val="284400"/>
              </a:lnSpc>
            </a:pPr>
            <a:r>
              <a:rPr lang="en-IN" sz="900" b="1" spc="-90" dirty="0">
                <a:solidFill>
                  <a:srgbClr val="6E7277"/>
                </a:solidFill>
                <a:latin typeface="Verdana"/>
                <a:cs typeface="Verdana"/>
              </a:rPr>
              <a:t>Requirements for Project</a:t>
            </a:r>
          </a:p>
          <a:p>
            <a:pPr marL="12700" marR="628015">
              <a:lnSpc>
                <a:spcPct val="284400"/>
              </a:lnSpc>
            </a:pPr>
            <a:endParaRPr lang="en-IN" sz="900" b="1" spc="-105" dirty="0">
              <a:solidFill>
                <a:srgbClr val="6E7277"/>
              </a:solidFill>
              <a:latin typeface="Verdana"/>
              <a:cs typeface="Verdana"/>
            </a:endParaRPr>
          </a:p>
          <a:p>
            <a:pPr marL="12700" marR="5080">
              <a:lnSpc>
                <a:spcPct val="284400"/>
              </a:lnSpc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57164" y="3483867"/>
            <a:ext cx="85399" cy="8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7164" y="2286343"/>
            <a:ext cx="85399" cy="85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7164" y="2703644"/>
            <a:ext cx="85399" cy="85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57163" y="3070095"/>
            <a:ext cx="85399" cy="853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9864" y="242338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89"/>
                </a:lnTo>
              </a:path>
            </a:pathLst>
          </a:custGeom>
          <a:ln w="9524">
            <a:solidFill>
              <a:srgbClr val="4B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99864" y="2827094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4B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99864" y="321719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4B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723" y="49206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8" y="0"/>
                </a:lnTo>
              </a:path>
            </a:pathLst>
          </a:custGeom>
          <a:ln w="28574">
            <a:solidFill>
              <a:srgbClr val="FF46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78B977-A687-4850-BB3A-DE925123CF40}"/>
              </a:ext>
            </a:extLst>
          </p:cNvPr>
          <p:cNvSpPr/>
          <p:nvPr/>
        </p:nvSpPr>
        <p:spPr>
          <a:xfrm>
            <a:off x="4453217" y="2387084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      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ECF885D3-67B6-4FAB-B867-C9DDAB457CC6}"/>
              </a:ext>
            </a:extLst>
          </p:cNvPr>
          <p:cNvSpPr/>
          <p:nvPr/>
        </p:nvSpPr>
        <p:spPr>
          <a:xfrm>
            <a:off x="5199864" y="356924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4B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4824162-6782-4E18-90B6-93B929FD84BB}"/>
              </a:ext>
            </a:extLst>
          </p:cNvPr>
          <p:cNvSpPr/>
          <p:nvPr/>
        </p:nvSpPr>
        <p:spPr>
          <a:xfrm>
            <a:off x="5157163" y="3849988"/>
            <a:ext cx="85399" cy="8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3BFBDC06-F373-41F5-AC66-60809A3AA3F0}"/>
              </a:ext>
            </a:extLst>
          </p:cNvPr>
          <p:cNvSpPr/>
          <p:nvPr/>
        </p:nvSpPr>
        <p:spPr>
          <a:xfrm>
            <a:off x="5200405" y="40195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9524">
            <a:solidFill>
              <a:srgbClr val="4B4F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26E07698-5961-447C-8396-2BA5CF40D5E2}"/>
              </a:ext>
            </a:extLst>
          </p:cNvPr>
          <p:cNvSpPr/>
          <p:nvPr/>
        </p:nvSpPr>
        <p:spPr>
          <a:xfrm>
            <a:off x="5170299" y="4289651"/>
            <a:ext cx="85399" cy="8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0560" y="476250"/>
            <a:ext cx="7802880" cy="4191000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666749"/>
            <a:ext cx="325120" cy="276225"/>
          </a:xfrm>
          <a:custGeom>
            <a:avLst/>
            <a:gdLst/>
            <a:ahLst/>
            <a:cxnLst/>
            <a:rect l="l" t="t" r="r" b="b"/>
            <a:pathLst>
              <a:path w="325119" h="276225">
                <a:moveTo>
                  <a:pt x="226859" y="275659"/>
                </a:moveTo>
                <a:lnTo>
                  <a:pt x="0" y="275659"/>
                </a:lnTo>
                <a:lnTo>
                  <a:pt x="0" y="219302"/>
                </a:lnTo>
                <a:lnTo>
                  <a:pt x="3027" y="209079"/>
                </a:lnTo>
                <a:lnTo>
                  <a:pt x="10422" y="201843"/>
                </a:lnTo>
                <a:lnTo>
                  <a:pt x="19657" y="196905"/>
                </a:lnTo>
                <a:lnTo>
                  <a:pt x="28202" y="193574"/>
                </a:lnTo>
                <a:lnTo>
                  <a:pt x="48168" y="183887"/>
                </a:lnTo>
                <a:lnTo>
                  <a:pt x="61006" y="173970"/>
                </a:lnTo>
                <a:lnTo>
                  <a:pt x="67866" y="162216"/>
                </a:lnTo>
                <a:lnTo>
                  <a:pt x="69897" y="147017"/>
                </a:lnTo>
                <a:lnTo>
                  <a:pt x="68307" y="138863"/>
                </a:lnTo>
                <a:lnTo>
                  <a:pt x="64532" y="133235"/>
                </a:lnTo>
                <a:lnTo>
                  <a:pt x="60067" y="125309"/>
                </a:lnTo>
                <a:lnTo>
                  <a:pt x="56407" y="110262"/>
                </a:lnTo>
                <a:lnTo>
                  <a:pt x="53629" y="105764"/>
                </a:lnTo>
                <a:lnTo>
                  <a:pt x="49816" y="103677"/>
                </a:lnTo>
                <a:lnTo>
                  <a:pt x="46233" y="99063"/>
                </a:lnTo>
                <a:lnTo>
                  <a:pt x="44144" y="86984"/>
                </a:lnTo>
                <a:lnTo>
                  <a:pt x="44144" y="77184"/>
                </a:lnTo>
                <a:lnTo>
                  <a:pt x="49049" y="74734"/>
                </a:lnTo>
                <a:lnTo>
                  <a:pt x="47604" y="66005"/>
                </a:lnTo>
                <a:lnTo>
                  <a:pt x="46750" y="60491"/>
                </a:lnTo>
                <a:lnTo>
                  <a:pt x="46118" y="55609"/>
                </a:lnTo>
                <a:lnTo>
                  <a:pt x="45372" y="49004"/>
                </a:lnTo>
                <a:lnTo>
                  <a:pt x="46693" y="35146"/>
                </a:lnTo>
                <a:lnTo>
                  <a:pt x="54108" y="18989"/>
                </a:lnTo>
                <a:lnTo>
                  <a:pt x="70031" y="5589"/>
                </a:lnTo>
                <a:lnTo>
                  <a:pt x="96874" y="0"/>
                </a:lnTo>
                <a:lnTo>
                  <a:pt x="124427" y="5589"/>
                </a:lnTo>
                <a:lnTo>
                  <a:pt x="140714" y="18989"/>
                </a:lnTo>
                <a:lnTo>
                  <a:pt x="148264" y="35146"/>
                </a:lnTo>
                <a:lnTo>
                  <a:pt x="149604" y="49004"/>
                </a:lnTo>
                <a:lnTo>
                  <a:pt x="148512" y="57677"/>
                </a:lnTo>
                <a:lnTo>
                  <a:pt x="147293" y="66081"/>
                </a:lnTo>
                <a:lnTo>
                  <a:pt x="145924" y="74734"/>
                </a:lnTo>
                <a:lnTo>
                  <a:pt x="150832" y="77184"/>
                </a:lnTo>
                <a:lnTo>
                  <a:pt x="150832" y="86984"/>
                </a:lnTo>
                <a:lnTo>
                  <a:pt x="148570" y="99063"/>
                </a:lnTo>
                <a:lnTo>
                  <a:pt x="144699" y="103677"/>
                </a:lnTo>
                <a:lnTo>
                  <a:pt x="140828" y="105764"/>
                </a:lnTo>
                <a:lnTo>
                  <a:pt x="138567" y="110262"/>
                </a:lnTo>
                <a:lnTo>
                  <a:pt x="134198" y="125309"/>
                </a:lnTo>
                <a:lnTo>
                  <a:pt x="129370" y="133235"/>
                </a:lnTo>
                <a:lnTo>
                  <a:pt x="125461" y="138863"/>
                </a:lnTo>
                <a:lnTo>
                  <a:pt x="123852" y="147017"/>
                </a:lnTo>
                <a:lnTo>
                  <a:pt x="146615" y="183887"/>
                </a:lnTo>
                <a:lnTo>
                  <a:pt x="189611" y="202973"/>
                </a:lnTo>
                <a:lnTo>
                  <a:pt x="208771" y="212716"/>
                </a:lnTo>
                <a:lnTo>
                  <a:pt x="221954" y="222690"/>
                </a:lnTo>
                <a:lnTo>
                  <a:pt x="226859" y="232779"/>
                </a:lnTo>
                <a:lnTo>
                  <a:pt x="226859" y="275659"/>
                </a:lnTo>
                <a:close/>
              </a:path>
              <a:path w="325119" h="276225">
                <a:moveTo>
                  <a:pt x="324961" y="275659"/>
                </a:moveTo>
                <a:lnTo>
                  <a:pt x="252611" y="275659"/>
                </a:lnTo>
                <a:lnTo>
                  <a:pt x="252611" y="229102"/>
                </a:lnTo>
                <a:lnTo>
                  <a:pt x="250638" y="214477"/>
                </a:lnTo>
                <a:lnTo>
                  <a:pt x="242342" y="203068"/>
                </a:lnTo>
                <a:lnTo>
                  <a:pt x="224158" y="191200"/>
                </a:lnTo>
                <a:lnTo>
                  <a:pt x="192524" y="175197"/>
                </a:lnTo>
                <a:lnTo>
                  <a:pt x="198771" y="170314"/>
                </a:lnTo>
                <a:lnTo>
                  <a:pt x="202948" y="164629"/>
                </a:lnTo>
                <a:lnTo>
                  <a:pt x="205286" y="157794"/>
                </a:lnTo>
                <a:lnTo>
                  <a:pt x="206014" y="149467"/>
                </a:lnTo>
                <a:lnTo>
                  <a:pt x="204807" y="143361"/>
                </a:lnTo>
                <a:lnTo>
                  <a:pt x="201874" y="139207"/>
                </a:lnTo>
                <a:lnTo>
                  <a:pt x="198253" y="133445"/>
                </a:lnTo>
                <a:lnTo>
                  <a:pt x="194977" y="122514"/>
                </a:lnTo>
                <a:lnTo>
                  <a:pt x="193290" y="119126"/>
                </a:lnTo>
                <a:lnTo>
                  <a:pt x="190684" y="117461"/>
                </a:lnTo>
                <a:lnTo>
                  <a:pt x="188078" y="113728"/>
                </a:lnTo>
                <a:lnTo>
                  <a:pt x="186392" y="104137"/>
                </a:lnTo>
                <a:lnTo>
                  <a:pt x="186392" y="96787"/>
                </a:lnTo>
                <a:lnTo>
                  <a:pt x="190072" y="95562"/>
                </a:lnTo>
                <a:lnTo>
                  <a:pt x="187619" y="84534"/>
                </a:lnTo>
                <a:lnTo>
                  <a:pt x="206070" y="43569"/>
                </a:lnTo>
                <a:lnTo>
                  <a:pt x="226859" y="39204"/>
                </a:lnTo>
                <a:lnTo>
                  <a:pt x="246959" y="43569"/>
                </a:lnTo>
                <a:lnTo>
                  <a:pt x="258896" y="53906"/>
                </a:lnTo>
                <a:lnTo>
                  <a:pt x="264626" y="66081"/>
                </a:lnTo>
                <a:lnTo>
                  <a:pt x="266101" y="75959"/>
                </a:lnTo>
                <a:lnTo>
                  <a:pt x="264874" y="84534"/>
                </a:lnTo>
                <a:lnTo>
                  <a:pt x="263649" y="95562"/>
                </a:lnTo>
                <a:lnTo>
                  <a:pt x="266101" y="96787"/>
                </a:lnTo>
                <a:lnTo>
                  <a:pt x="266101" y="104137"/>
                </a:lnTo>
                <a:lnTo>
                  <a:pt x="264415" y="113728"/>
                </a:lnTo>
                <a:lnTo>
                  <a:pt x="261809" y="117461"/>
                </a:lnTo>
                <a:lnTo>
                  <a:pt x="259203" y="119126"/>
                </a:lnTo>
                <a:lnTo>
                  <a:pt x="257516" y="122514"/>
                </a:lnTo>
                <a:lnTo>
                  <a:pt x="254240" y="133445"/>
                </a:lnTo>
                <a:lnTo>
                  <a:pt x="250619" y="139207"/>
                </a:lnTo>
                <a:lnTo>
                  <a:pt x="247686" y="143361"/>
                </a:lnTo>
                <a:lnTo>
                  <a:pt x="246479" y="149467"/>
                </a:lnTo>
                <a:lnTo>
                  <a:pt x="278364" y="184997"/>
                </a:lnTo>
                <a:lnTo>
                  <a:pt x="294727" y="191774"/>
                </a:lnTo>
                <a:lnTo>
                  <a:pt x="307181" y="197861"/>
                </a:lnTo>
                <a:lnTo>
                  <a:pt x="324502" y="245030"/>
                </a:lnTo>
                <a:lnTo>
                  <a:pt x="324904" y="266202"/>
                </a:lnTo>
                <a:lnTo>
                  <a:pt x="324961" y="275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8D322-39ED-4182-9773-F84860BD1F27}"/>
              </a:ext>
            </a:extLst>
          </p:cNvPr>
          <p:cNvSpPr txBox="1"/>
          <p:nvPr/>
        </p:nvSpPr>
        <p:spPr>
          <a:xfrm>
            <a:off x="1600200" y="724862"/>
            <a:ext cx="6553200" cy="4103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221E-AAE3-4FE7-8A7A-6B178E913AE0}"/>
              </a:ext>
            </a:extLst>
          </p:cNvPr>
          <p:cNvSpPr txBox="1"/>
          <p:nvPr/>
        </p:nvSpPr>
        <p:spPr>
          <a:xfrm>
            <a:off x="1322272" y="1382339"/>
            <a:ext cx="6907328" cy="11387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 most many schools/colleges in India are not providing satisfactory transport facilities to the children.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Sometimes children should travel for long distances to reach the school using various modes of transportation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6789FF5A-FD9A-4B71-AA3D-05AB52359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00020"/>
            <a:ext cx="2286000" cy="1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arent dropping school children india">
            <a:extLst>
              <a:ext uri="{FF2B5EF4-FFF2-40B4-BE49-F238E27FC236}">
                <a16:creationId xmlns:a16="http://schemas.microsoft.com/office/drawing/2014/main" id="{D8D59356-BE02-4C8F-B7C1-8A99202E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128" y="2509393"/>
            <a:ext cx="2514600" cy="18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76250"/>
            <a:ext cx="7802880" cy="4191000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739857"/>
            <a:ext cx="325120" cy="276225"/>
          </a:xfrm>
          <a:custGeom>
            <a:avLst/>
            <a:gdLst/>
            <a:ahLst/>
            <a:cxnLst/>
            <a:rect l="l" t="t" r="r" b="b"/>
            <a:pathLst>
              <a:path w="325119" h="276225">
                <a:moveTo>
                  <a:pt x="226859" y="275659"/>
                </a:moveTo>
                <a:lnTo>
                  <a:pt x="0" y="275659"/>
                </a:lnTo>
                <a:lnTo>
                  <a:pt x="0" y="219302"/>
                </a:lnTo>
                <a:lnTo>
                  <a:pt x="3027" y="209079"/>
                </a:lnTo>
                <a:lnTo>
                  <a:pt x="10422" y="201843"/>
                </a:lnTo>
                <a:lnTo>
                  <a:pt x="19657" y="196905"/>
                </a:lnTo>
                <a:lnTo>
                  <a:pt x="28202" y="193574"/>
                </a:lnTo>
                <a:lnTo>
                  <a:pt x="48168" y="183887"/>
                </a:lnTo>
                <a:lnTo>
                  <a:pt x="61006" y="173970"/>
                </a:lnTo>
                <a:lnTo>
                  <a:pt x="67866" y="162216"/>
                </a:lnTo>
                <a:lnTo>
                  <a:pt x="69897" y="147017"/>
                </a:lnTo>
                <a:lnTo>
                  <a:pt x="68307" y="138863"/>
                </a:lnTo>
                <a:lnTo>
                  <a:pt x="64532" y="133235"/>
                </a:lnTo>
                <a:lnTo>
                  <a:pt x="60067" y="125309"/>
                </a:lnTo>
                <a:lnTo>
                  <a:pt x="56407" y="110262"/>
                </a:lnTo>
                <a:lnTo>
                  <a:pt x="53629" y="105764"/>
                </a:lnTo>
                <a:lnTo>
                  <a:pt x="49816" y="103677"/>
                </a:lnTo>
                <a:lnTo>
                  <a:pt x="46233" y="99063"/>
                </a:lnTo>
                <a:lnTo>
                  <a:pt x="44144" y="86984"/>
                </a:lnTo>
                <a:lnTo>
                  <a:pt x="44144" y="77184"/>
                </a:lnTo>
                <a:lnTo>
                  <a:pt x="49049" y="74734"/>
                </a:lnTo>
                <a:lnTo>
                  <a:pt x="47604" y="66005"/>
                </a:lnTo>
                <a:lnTo>
                  <a:pt x="46750" y="60491"/>
                </a:lnTo>
                <a:lnTo>
                  <a:pt x="46118" y="55609"/>
                </a:lnTo>
                <a:lnTo>
                  <a:pt x="45372" y="49004"/>
                </a:lnTo>
                <a:lnTo>
                  <a:pt x="46693" y="35146"/>
                </a:lnTo>
                <a:lnTo>
                  <a:pt x="54108" y="18989"/>
                </a:lnTo>
                <a:lnTo>
                  <a:pt x="70031" y="5589"/>
                </a:lnTo>
                <a:lnTo>
                  <a:pt x="96874" y="0"/>
                </a:lnTo>
                <a:lnTo>
                  <a:pt x="124427" y="5589"/>
                </a:lnTo>
                <a:lnTo>
                  <a:pt x="140714" y="18989"/>
                </a:lnTo>
                <a:lnTo>
                  <a:pt x="148264" y="35146"/>
                </a:lnTo>
                <a:lnTo>
                  <a:pt x="149604" y="49004"/>
                </a:lnTo>
                <a:lnTo>
                  <a:pt x="148512" y="57677"/>
                </a:lnTo>
                <a:lnTo>
                  <a:pt x="147293" y="66081"/>
                </a:lnTo>
                <a:lnTo>
                  <a:pt x="145924" y="74734"/>
                </a:lnTo>
                <a:lnTo>
                  <a:pt x="150832" y="77184"/>
                </a:lnTo>
                <a:lnTo>
                  <a:pt x="150832" y="86984"/>
                </a:lnTo>
                <a:lnTo>
                  <a:pt x="148570" y="99063"/>
                </a:lnTo>
                <a:lnTo>
                  <a:pt x="144699" y="103677"/>
                </a:lnTo>
                <a:lnTo>
                  <a:pt x="140828" y="105764"/>
                </a:lnTo>
                <a:lnTo>
                  <a:pt x="138567" y="110262"/>
                </a:lnTo>
                <a:lnTo>
                  <a:pt x="134198" y="125309"/>
                </a:lnTo>
                <a:lnTo>
                  <a:pt x="129370" y="133235"/>
                </a:lnTo>
                <a:lnTo>
                  <a:pt x="125461" y="138863"/>
                </a:lnTo>
                <a:lnTo>
                  <a:pt x="123852" y="147017"/>
                </a:lnTo>
                <a:lnTo>
                  <a:pt x="146615" y="183887"/>
                </a:lnTo>
                <a:lnTo>
                  <a:pt x="189611" y="202973"/>
                </a:lnTo>
                <a:lnTo>
                  <a:pt x="208771" y="212716"/>
                </a:lnTo>
                <a:lnTo>
                  <a:pt x="221954" y="222690"/>
                </a:lnTo>
                <a:lnTo>
                  <a:pt x="226859" y="232779"/>
                </a:lnTo>
                <a:lnTo>
                  <a:pt x="226859" y="275659"/>
                </a:lnTo>
                <a:close/>
              </a:path>
              <a:path w="325119" h="276225">
                <a:moveTo>
                  <a:pt x="324961" y="275659"/>
                </a:moveTo>
                <a:lnTo>
                  <a:pt x="252611" y="275659"/>
                </a:lnTo>
                <a:lnTo>
                  <a:pt x="252611" y="229102"/>
                </a:lnTo>
                <a:lnTo>
                  <a:pt x="250638" y="214477"/>
                </a:lnTo>
                <a:lnTo>
                  <a:pt x="242342" y="203068"/>
                </a:lnTo>
                <a:lnTo>
                  <a:pt x="224158" y="191200"/>
                </a:lnTo>
                <a:lnTo>
                  <a:pt x="192524" y="175197"/>
                </a:lnTo>
                <a:lnTo>
                  <a:pt x="198771" y="170314"/>
                </a:lnTo>
                <a:lnTo>
                  <a:pt x="202948" y="164629"/>
                </a:lnTo>
                <a:lnTo>
                  <a:pt x="205286" y="157794"/>
                </a:lnTo>
                <a:lnTo>
                  <a:pt x="206014" y="149467"/>
                </a:lnTo>
                <a:lnTo>
                  <a:pt x="204807" y="143361"/>
                </a:lnTo>
                <a:lnTo>
                  <a:pt x="201874" y="139207"/>
                </a:lnTo>
                <a:lnTo>
                  <a:pt x="198253" y="133445"/>
                </a:lnTo>
                <a:lnTo>
                  <a:pt x="194977" y="122514"/>
                </a:lnTo>
                <a:lnTo>
                  <a:pt x="193290" y="119126"/>
                </a:lnTo>
                <a:lnTo>
                  <a:pt x="190684" y="117461"/>
                </a:lnTo>
                <a:lnTo>
                  <a:pt x="188078" y="113728"/>
                </a:lnTo>
                <a:lnTo>
                  <a:pt x="186392" y="104137"/>
                </a:lnTo>
                <a:lnTo>
                  <a:pt x="186392" y="96787"/>
                </a:lnTo>
                <a:lnTo>
                  <a:pt x="190072" y="95562"/>
                </a:lnTo>
                <a:lnTo>
                  <a:pt x="187619" y="84534"/>
                </a:lnTo>
                <a:lnTo>
                  <a:pt x="206070" y="43569"/>
                </a:lnTo>
                <a:lnTo>
                  <a:pt x="226859" y="39204"/>
                </a:lnTo>
                <a:lnTo>
                  <a:pt x="246959" y="43569"/>
                </a:lnTo>
                <a:lnTo>
                  <a:pt x="258896" y="53906"/>
                </a:lnTo>
                <a:lnTo>
                  <a:pt x="264626" y="66081"/>
                </a:lnTo>
                <a:lnTo>
                  <a:pt x="266101" y="75959"/>
                </a:lnTo>
                <a:lnTo>
                  <a:pt x="264874" y="84534"/>
                </a:lnTo>
                <a:lnTo>
                  <a:pt x="263649" y="95562"/>
                </a:lnTo>
                <a:lnTo>
                  <a:pt x="266101" y="96787"/>
                </a:lnTo>
                <a:lnTo>
                  <a:pt x="266101" y="104137"/>
                </a:lnTo>
                <a:lnTo>
                  <a:pt x="264415" y="113728"/>
                </a:lnTo>
                <a:lnTo>
                  <a:pt x="261809" y="117461"/>
                </a:lnTo>
                <a:lnTo>
                  <a:pt x="259203" y="119126"/>
                </a:lnTo>
                <a:lnTo>
                  <a:pt x="257516" y="122514"/>
                </a:lnTo>
                <a:lnTo>
                  <a:pt x="254240" y="133445"/>
                </a:lnTo>
                <a:lnTo>
                  <a:pt x="250619" y="139207"/>
                </a:lnTo>
                <a:lnTo>
                  <a:pt x="247686" y="143361"/>
                </a:lnTo>
                <a:lnTo>
                  <a:pt x="246479" y="149467"/>
                </a:lnTo>
                <a:lnTo>
                  <a:pt x="278364" y="184997"/>
                </a:lnTo>
                <a:lnTo>
                  <a:pt x="294727" y="191774"/>
                </a:lnTo>
                <a:lnTo>
                  <a:pt x="307181" y="197861"/>
                </a:lnTo>
                <a:lnTo>
                  <a:pt x="324502" y="245030"/>
                </a:lnTo>
                <a:lnTo>
                  <a:pt x="324904" y="266202"/>
                </a:lnTo>
                <a:lnTo>
                  <a:pt x="324961" y="275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221E-AAE3-4FE7-8A7A-6B178E913AE0}"/>
              </a:ext>
            </a:extLst>
          </p:cNvPr>
          <p:cNvSpPr txBox="1"/>
          <p:nvPr/>
        </p:nvSpPr>
        <p:spPr>
          <a:xfrm>
            <a:off x="1322272" y="1382339"/>
            <a:ext cx="69073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safety for children in public transport is always a major concern for Parents.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26346-B6EC-412B-B492-029A9ECB9FD6}"/>
              </a:ext>
            </a:extLst>
          </p:cNvPr>
          <p:cNvSpPr txBox="1"/>
          <p:nvPr/>
        </p:nvSpPr>
        <p:spPr>
          <a:xfrm>
            <a:off x="2611120" y="631749"/>
            <a:ext cx="6907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Lato"/>
              </a:rPr>
              <a:t>PROBLEM STATEMENT(Contd.)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F7804E8-249A-45CD-AD48-67C44F2F2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0" y="2619994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langana rtc buses  students hanging">
            <a:extLst>
              <a:ext uri="{FF2B5EF4-FFF2-40B4-BE49-F238E27FC236}">
                <a16:creationId xmlns:a16="http://schemas.microsoft.com/office/drawing/2014/main" id="{D1FF71FC-4C7A-4E1B-8AEB-B1F7DA62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217" y="2619994"/>
            <a:ext cx="3056513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76250"/>
            <a:ext cx="7802880" cy="4191000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739857"/>
            <a:ext cx="325120" cy="276225"/>
          </a:xfrm>
          <a:custGeom>
            <a:avLst/>
            <a:gdLst/>
            <a:ahLst/>
            <a:cxnLst/>
            <a:rect l="l" t="t" r="r" b="b"/>
            <a:pathLst>
              <a:path w="325119" h="276225">
                <a:moveTo>
                  <a:pt x="226859" y="275659"/>
                </a:moveTo>
                <a:lnTo>
                  <a:pt x="0" y="275659"/>
                </a:lnTo>
                <a:lnTo>
                  <a:pt x="0" y="219302"/>
                </a:lnTo>
                <a:lnTo>
                  <a:pt x="3027" y="209079"/>
                </a:lnTo>
                <a:lnTo>
                  <a:pt x="10422" y="201843"/>
                </a:lnTo>
                <a:lnTo>
                  <a:pt x="19657" y="196905"/>
                </a:lnTo>
                <a:lnTo>
                  <a:pt x="28202" y="193574"/>
                </a:lnTo>
                <a:lnTo>
                  <a:pt x="48168" y="183887"/>
                </a:lnTo>
                <a:lnTo>
                  <a:pt x="61006" y="173970"/>
                </a:lnTo>
                <a:lnTo>
                  <a:pt x="67866" y="162216"/>
                </a:lnTo>
                <a:lnTo>
                  <a:pt x="69897" y="147017"/>
                </a:lnTo>
                <a:lnTo>
                  <a:pt x="68307" y="138863"/>
                </a:lnTo>
                <a:lnTo>
                  <a:pt x="64532" y="133235"/>
                </a:lnTo>
                <a:lnTo>
                  <a:pt x="60067" y="125309"/>
                </a:lnTo>
                <a:lnTo>
                  <a:pt x="56407" y="110262"/>
                </a:lnTo>
                <a:lnTo>
                  <a:pt x="53629" y="105764"/>
                </a:lnTo>
                <a:lnTo>
                  <a:pt x="49816" y="103677"/>
                </a:lnTo>
                <a:lnTo>
                  <a:pt x="46233" y="99063"/>
                </a:lnTo>
                <a:lnTo>
                  <a:pt x="44144" y="86984"/>
                </a:lnTo>
                <a:lnTo>
                  <a:pt x="44144" y="77184"/>
                </a:lnTo>
                <a:lnTo>
                  <a:pt x="49049" y="74734"/>
                </a:lnTo>
                <a:lnTo>
                  <a:pt x="47604" y="66005"/>
                </a:lnTo>
                <a:lnTo>
                  <a:pt x="46750" y="60491"/>
                </a:lnTo>
                <a:lnTo>
                  <a:pt x="46118" y="55609"/>
                </a:lnTo>
                <a:lnTo>
                  <a:pt x="45372" y="49004"/>
                </a:lnTo>
                <a:lnTo>
                  <a:pt x="46693" y="35146"/>
                </a:lnTo>
                <a:lnTo>
                  <a:pt x="54108" y="18989"/>
                </a:lnTo>
                <a:lnTo>
                  <a:pt x="70031" y="5589"/>
                </a:lnTo>
                <a:lnTo>
                  <a:pt x="96874" y="0"/>
                </a:lnTo>
                <a:lnTo>
                  <a:pt x="124427" y="5589"/>
                </a:lnTo>
                <a:lnTo>
                  <a:pt x="140714" y="18989"/>
                </a:lnTo>
                <a:lnTo>
                  <a:pt x="148264" y="35146"/>
                </a:lnTo>
                <a:lnTo>
                  <a:pt x="149604" y="49004"/>
                </a:lnTo>
                <a:lnTo>
                  <a:pt x="148512" y="57677"/>
                </a:lnTo>
                <a:lnTo>
                  <a:pt x="147293" y="66081"/>
                </a:lnTo>
                <a:lnTo>
                  <a:pt x="145924" y="74734"/>
                </a:lnTo>
                <a:lnTo>
                  <a:pt x="150832" y="77184"/>
                </a:lnTo>
                <a:lnTo>
                  <a:pt x="150832" y="86984"/>
                </a:lnTo>
                <a:lnTo>
                  <a:pt x="148570" y="99063"/>
                </a:lnTo>
                <a:lnTo>
                  <a:pt x="144699" y="103677"/>
                </a:lnTo>
                <a:lnTo>
                  <a:pt x="140828" y="105764"/>
                </a:lnTo>
                <a:lnTo>
                  <a:pt x="138567" y="110262"/>
                </a:lnTo>
                <a:lnTo>
                  <a:pt x="134198" y="125309"/>
                </a:lnTo>
                <a:lnTo>
                  <a:pt x="129370" y="133235"/>
                </a:lnTo>
                <a:lnTo>
                  <a:pt x="125461" y="138863"/>
                </a:lnTo>
                <a:lnTo>
                  <a:pt x="123852" y="147017"/>
                </a:lnTo>
                <a:lnTo>
                  <a:pt x="146615" y="183887"/>
                </a:lnTo>
                <a:lnTo>
                  <a:pt x="189611" y="202973"/>
                </a:lnTo>
                <a:lnTo>
                  <a:pt x="208771" y="212716"/>
                </a:lnTo>
                <a:lnTo>
                  <a:pt x="221954" y="222690"/>
                </a:lnTo>
                <a:lnTo>
                  <a:pt x="226859" y="232779"/>
                </a:lnTo>
                <a:lnTo>
                  <a:pt x="226859" y="275659"/>
                </a:lnTo>
                <a:close/>
              </a:path>
              <a:path w="325119" h="276225">
                <a:moveTo>
                  <a:pt x="324961" y="275659"/>
                </a:moveTo>
                <a:lnTo>
                  <a:pt x="252611" y="275659"/>
                </a:lnTo>
                <a:lnTo>
                  <a:pt x="252611" y="229102"/>
                </a:lnTo>
                <a:lnTo>
                  <a:pt x="250638" y="214477"/>
                </a:lnTo>
                <a:lnTo>
                  <a:pt x="242342" y="203068"/>
                </a:lnTo>
                <a:lnTo>
                  <a:pt x="224158" y="191200"/>
                </a:lnTo>
                <a:lnTo>
                  <a:pt x="192524" y="175197"/>
                </a:lnTo>
                <a:lnTo>
                  <a:pt x="198771" y="170314"/>
                </a:lnTo>
                <a:lnTo>
                  <a:pt x="202948" y="164629"/>
                </a:lnTo>
                <a:lnTo>
                  <a:pt x="205286" y="157794"/>
                </a:lnTo>
                <a:lnTo>
                  <a:pt x="206014" y="149467"/>
                </a:lnTo>
                <a:lnTo>
                  <a:pt x="204807" y="143361"/>
                </a:lnTo>
                <a:lnTo>
                  <a:pt x="201874" y="139207"/>
                </a:lnTo>
                <a:lnTo>
                  <a:pt x="198253" y="133445"/>
                </a:lnTo>
                <a:lnTo>
                  <a:pt x="194977" y="122514"/>
                </a:lnTo>
                <a:lnTo>
                  <a:pt x="193290" y="119126"/>
                </a:lnTo>
                <a:lnTo>
                  <a:pt x="190684" y="117461"/>
                </a:lnTo>
                <a:lnTo>
                  <a:pt x="188078" y="113728"/>
                </a:lnTo>
                <a:lnTo>
                  <a:pt x="186392" y="104137"/>
                </a:lnTo>
                <a:lnTo>
                  <a:pt x="186392" y="96787"/>
                </a:lnTo>
                <a:lnTo>
                  <a:pt x="190072" y="95562"/>
                </a:lnTo>
                <a:lnTo>
                  <a:pt x="187619" y="84534"/>
                </a:lnTo>
                <a:lnTo>
                  <a:pt x="206070" y="43569"/>
                </a:lnTo>
                <a:lnTo>
                  <a:pt x="226859" y="39204"/>
                </a:lnTo>
                <a:lnTo>
                  <a:pt x="246959" y="43569"/>
                </a:lnTo>
                <a:lnTo>
                  <a:pt x="258896" y="53906"/>
                </a:lnTo>
                <a:lnTo>
                  <a:pt x="264626" y="66081"/>
                </a:lnTo>
                <a:lnTo>
                  <a:pt x="266101" y="75959"/>
                </a:lnTo>
                <a:lnTo>
                  <a:pt x="264874" y="84534"/>
                </a:lnTo>
                <a:lnTo>
                  <a:pt x="263649" y="95562"/>
                </a:lnTo>
                <a:lnTo>
                  <a:pt x="266101" y="96787"/>
                </a:lnTo>
                <a:lnTo>
                  <a:pt x="266101" y="104137"/>
                </a:lnTo>
                <a:lnTo>
                  <a:pt x="264415" y="113728"/>
                </a:lnTo>
                <a:lnTo>
                  <a:pt x="261809" y="117461"/>
                </a:lnTo>
                <a:lnTo>
                  <a:pt x="259203" y="119126"/>
                </a:lnTo>
                <a:lnTo>
                  <a:pt x="257516" y="122514"/>
                </a:lnTo>
                <a:lnTo>
                  <a:pt x="254240" y="133445"/>
                </a:lnTo>
                <a:lnTo>
                  <a:pt x="250619" y="139207"/>
                </a:lnTo>
                <a:lnTo>
                  <a:pt x="247686" y="143361"/>
                </a:lnTo>
                <a:lnTo>
                  <a:pt x="246479" y="149467"/>
                </a:lnTo>
                <a:lnTo>
                  <a:pt x="278364" y="184997"/>
                </a:lnTo>
                <a:lnTo>
                  <a:pt x="294727" y="191774"/>
                </a:lnTo>
                <a:lnTo>
                  <a:pt x="307181" y="197861"/>
                </a:lnTo>
                <a:lnTo>
                  <a:pt x="324502" y="245030"/>
                </a:lnTo>
                <a:lnTo>
                  <a:pt x="324904" y="266202"/>
                </a:lnTo>
                <a:lnTo>
                  <a:pt x="324961" y="275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221E-AAE3-4FE7-8A7A-6B178E913AE0}"/>
              </a:ext>
            </a:extLst>
          </p:cNvPr>
          <p:cNvSpPr txBox="1"/>
          <p:nvPr/>
        </p:nvSpPr>
        <p:spPr>
          <a:xfrm>
            <a:off x="1322272" y="1382339"/>
            <a:ext cx="6907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 the parents have no other option they choose Private  Autos/Vans to send their kids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26346-B6EC-412B-B492-029A9ECB9FD6}"/>
              </a:ext>
            </a:extLst>
          </p:cNvPr>
          <p:cNvSpPr txBox="1"/>
          <p:nvPr/>
        </p:nvSpPr>
        <p:spPr>
          <a:xfrm>
            <a:off x="2611120" y="631749"/>
            <a:ext cx="6907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Lato"/>
              </a:rPr>
              <a:t>PROBLEM STATEMENT(Contd.)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AE1C3E-D68B-4A25-B0BF-89BFADD7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56482"/>
            <a:ext cx="2700986" cy="191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01131-B1D0-4311-AF35-AF261B7E7A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12" y="2456482"/>
            <a:ext cx="2700986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3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986" y="457200"/>
            <a:ext cx="7391400" cy="666992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7400" y="739857"/>
            <a:ext cx="325120" cy="276225"/>
          </a:xfrm>
          <a:custGeom>
            <a:avLst/>
            <a:gdLst/>
            <a:ahLst/>
            <a:cxnLst/>
            <a:rect l="l" t="t" r="r" b="b"/>
            <a:pathLst>
              <a:path w="325119" h="276225">
                <a:moveTo>
                  <a:pt x="226859" y="275659"/>
                </a:moveTo>
                <a:lnTo>
                  <a:pt x="0" y="275659"/>
                </a:lnTo>
                <a:lnTo>
                  <a:pt x="0" y="219302"/>
                </a:lnTo>
                <a:lnTo>
                  <a:pt x="3027" y="209079"/>
                </a:lnTo>
                <a:lnTo>
                  <a:pt x="10422" y="201843"/>
                </a:lnTo>
                <a:lnTo>
                  <a:pt x="19657" y="196905"/>
                </a:lnTo>
                <a:lnTo>
                  <a:pt x="28202" y="193574"/>
                </a:lnTo>
                <a:lnTo>
                  <a:pt x="48168" y="183887"/>
                </a:lnTo>
                <a:lnTo>
                  <a:pt x="61006" y="173970"/>
                </a:lnTo>
                <a:lnTo>
                  <a:pt x="67866" y="162216"/>
                </a:lnTo>
                <a:lnTo>
                  <a:pt x="69897" y="147017"/>
                </a:lnTo>
                <a:lnTo>
                  <a:pt x="68307" y="138863"/>
                </a:lnTo>
                <a:lnTo>
                  <a:pt x="64532" y="133235"/>
                </a:lnTo>
                <a:lnTo>
                  <a:pt x="60067" y="125309"/>
                </a:lnTo>
                <a:lnTo>
                  <a:pt x="56407" y="110262"/>
                </a:lnTo>
                <a:lnTo>
                  <a:pt x="53629" y="105764"/>
                </a:lnTo>
                <a:lnTo>
                  <a:pt x="49816" y="103677"/>
                </a:lnTo>
                <a:lnTo>
                  <a:pt x="46233" y="99063"/>
                </a:lnTo>
                <a:lnTo>
                  <a:pt x="44144" y="86984"/>
                </a:lnTo>
                <a:lnTo>
                  <a:pt x="44144" y="77184"/>
                </a:lnTo>
                <a:lnTo>
                  <a:pt x="49049" y="74734"/>
                </a:lnTo>
                <a:lnTo>
                  <a:pt x="47604" y="66005"/>
                </a:lnTo>
                <a:lnTo>
                  <a:pt x="46750" y="60491"/>
                </a:lnTo>
                <a:lnTo>
                  <a:pt x="46118" y="55609"/>
                </a:lnTo>
                <a:lnTo>
                  <a:pt x="45372" y="49004"/>
                </a:lnTo>
                <a:lnTo>
                  <a:pt x="46693" y="35146"/>
                </a:lnTo>
                <a:lnTo>
                  <a:pt x="54108" y="18989"/>
                </a:lnTo>
                <a:lnTo>
                  <a:pt x="70031" y="5589"/>
                </a:lnTo>
                <a:lnTo>
                  <a:pt x="96874" y="0"/>
                </a:lnTo>
                <a:lnTo>
                  <a:pt x="124427" y="5589"/>
                </a:lnTo>
                <a:lnTo>
                  <a:pt x="140714" y="18989"/>
                </a:lnTo>
                <a:lnTo>
                  <a:pt x="148264" y="35146"/>
                </a:lnTo>
                <a:lnTo>
                  <a:pt x="149604" y="49004"/>
                </a:lnTo>
                <a:lnTo>
                  <a:pt x="148512" y="57677"/>
                </a:lnTo>
                <a:lnTo>
                  <a:pt x="147293" y="66081"/>
                </a:lnTo>
                <a:lnTo>
                  <a:pt x="145924" y="74734"/>
                </a:lnTo>
                <a:lnTo>
                  <a:pt x="150832" y="77184"/>
                </a:lnTo>
                <a:lnTo>
                  <a:pt x="150832" y="86984"/>
                </a:lnTo>
                <a:lnTo>
                  <a:pt x="148570" y="99063"/>
                </a:lnTo>
                <a:lnTo>
                  <a:pt x="144699" y="103677"/>
                </a:lnTo>
                <a:lnTo>
                  <a:pt x="140828" y="105764"/>
                </a:lnTo>
                <a:lnTo>
                  <a:pt x="138567" y="110262"/>
                </a:lnTo>
                <a:lnTo>
                  <a:pt x="134198" y="125309"/>
                </a:lnTo>
                <a:lnTo>
                  <a:pt x="129370" y="133235"/>
                </a:lnTo>
                <a:lnTo>
                  <a:pt x="125461" y="138863"/>
                </a:lnTo>
                <a:lnTo>
                  <a:pt x="123852" y="147017"/>
                </a:lnTo>
                <a:lnTo>
                  <a:pt x="146615" y="183887"/>
                </a:lnTo>
                <a:lnTo>
                  <a:pt x="189611" y="202973"/>
                </a:lnTo>
                <a:lnTo>
                  <a:pt x="208771" y="212716"/>
                </a:lnTo>
                <a:lnTo>
                  <a:pt x="221954" y="222690"/>
                </a:lnTo>
                <a:lnTo>
                  <a:pt x="226859" y="232779"/>
                </a:lnTo>
                <a:lnTo>
                  <a:pt x="226859" y="275659"/>
                </a:lnTo>
                <a:close/>
              </a:path>
              <a:path w="325119" h="276225">
                <a:moveTo>
                  <a:pt x="324961" y="275659"/>
                </a:moveTo>
                <a:lnTo>
                  <a:pt x="252611" y="275659"/>
                </a:lnTo>
                <a:lnTo>
                  <a:pt x="252611" y="229102"/>
                </a:lnTo>
                <a:lnTo>
                  <a:pt x="250638" y="214477"/>
                </a:lnTo>
                <a:lnTo>
                  <a:pt x="242342" y="203068"/>
                </a:lnTo>
                <a:lnTo>
                  <a:pt x="224158" y="191200"/>
                </a:lnTo>
                <a:lnTo>
                  <a:pt x="192524" y="175197"/>
                </a:lnTo>
                <a:lnTo>
                  <a:pt x="198771" y="170314"/>
                </a:lnTo>
                <a:lnTo>
                  <a:pt x="202948" y="164629"/>
                </a:lnTo>
                <a:lnTo>
                  <a:pt x="205286" y="157794"/>
                </a:lnTo>
                <a:lnTo>
                  <a:pt x="206014" y="149467"/>
                </a:lnTo>
                <a:lnTo>
                  <a:pt x="204807" y="143361"/>
                </a:lnTo>
                <a:lnTo>
                  <a:pt x="201874" y="139207"/>
                </a:lnTo>
                <a:lnTo>
                  <a:pt x="198253" y="133445"/>
                </a:lnTo>
                <a:lnTo>
                  <a:pt x="194977" y="122514"/>
                </a:lnTo>
                <a:lnTo>
                  <a:pt x="193290" y="119126"/>
                </a:lnTo>
                <a:lnTo>
                  <a:pt x="190684" y="117461"/>
                </a:lnTo>
                <a:lnTo>
                  <a:pt x="188078" y="113728"/>
                </a:lnTo>
                <a:lnTo>
                  <a:pt x="186392" y="104137"/>
                </a:lnTo>
                <a:lnTo>
                  <a:pt x="186392" y="96787"/>
                </a:lnTo>
                <a:lnTo>
                  <a:pt x="190072" y="95562"/>
                </a:lnTo>
                <a:lnTo>
                  <a:pt x="187619" y="84534"/>
                </a:lnTo>
                <a:lnTo>
                  <a:pt x="206070" y="43569"/>
                </a:lnTo>
                <a:lnTo>
                  <a:pt x="226859" y="39204"/>
                </a:lnTo>
                <a:lnTo>
                  <a:pt x="246959" y="43569"/>
                </a:lnTo>
                <a:lnTo>
                  <a:pt x="258896" y="53906"/>
                </a:lnTo>
                <a:lnTo>
                  <a:pt x="264626" y="66081"/>
                </a:lnTo>
                <a:lnTo>
                  <a:pt x="266101" y="75959"/>
                </a:lnTo>
                <a:lnTo>
                  <a:pt x="264874" y="84534"/>
                </a:lnTo>
                <a:lnTo>
                  <a:pt x="263649" y="95562"/>
                </a:lnTo>
                <a:lnTo>
                  <a:pt x="266101" y="96787"/>
                </a:lnTo>
                <a:lnTo>
                  <a:pt x="266101" y="104137"/>
                </a:lnTo>
                <a:lnTo>
                  <a:pt x="264415" y="113728"/>
                </a:lnTo>
                <a:lnTo>
                  <a:pt x="261809" y="117461"/>
                </a:lnTo>
                <a:lnTo>
                  <a:pt x="259203" y="119126"/>
                </a:lnTo>
                <a:lnTo>
                  <a:pt x="257516" y="122514"/>
                </a:lnTo>
                <a:lnTo>
                  <a:pt x="254240" y="133445"/>
                </a:lnTo>
                <a:lnTo>
                  <a:pt x="250619" y="139207"/>
                </a:lnTo>
                <a:lnTo>
                  <a:pt x="247686" y="143361"/>
                </a:lnTo>
                <a:lnTo>
                  <a:pt x="246479" y="149467"/>
                </a:lnTo>
                <a:lnTo>
                  <a:pt x="278364" y="184997"/>
                </a:lnTo>
                <a:lnTo>
                  <a:pt x="294727" y="191774"/>
                </a:lnTo>
                <a:lnTo>
                  <a:pt x="307181" y="197861"/>
                </a:lnTo>
                <a:lnTo>
                  <a:pt x="324502" y="245030"/>
                </a:lnTo>
                <a:lnTo>
                  <a:pt x="324904" y="266202"/>
                </a:lnTo>
                <a:lnTo>
                  <a:pt x="324961" y="275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26346-B6EC-412B-B492-029A9ECB9FD6}"/>
              </a:ext>
            </a:extLst>
          </p:cNvPr>
          <p:cNvSpPr txBox="1"/>
          <p:nvPr/>
        </p:nvSpPr>
        <p:spPr>
          <a:xfrm>
            <a:off x="2611120" y="631749"/>
            <a:ext cx="6907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IN" sz="3200" dirty="0">
                <a:solidFill>
                  <a:schemeClr val="bg1"/>
                </a:solidFill>
                <a:latin typeface="Lato"/>
              </a:rPr>
              <a:t>PROBLEM STATEMENT(Contd.)</a:t>
            </a:r>
          </a:p>
        </p:txBody>
      </p:sp>
      <p:pic>
        <p:nvPicPr>
          <p:cNvPr id="9" name="Picture 2" descr="Image result for students triple riding">
            <a:extLst>
              <a:ext uri="{FF2B5EF4-FFF2-40B4-BE49-F238E27FC236}">
                <a16:creationId xmlns:a16="http://schemas.microsoft.com/office/drawing/2014/main" id="{C1C76C96-4411-4BBA-AD50-2A93E916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6" y="2105026"/>
            <a:ext cx="1942214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children in van india">
            <a:extLst>
              <a:ext uri="{FF2B5EF4-FFF2-40B4-BE49-F238E27FC236}">
                <a16:creationId xmlns:a16="http://schemas.microsoft.com/office/drawing/2014/main" id="{AB973988-50E3-4B75-B9EF-981FBA2C3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98" y="1657350"/>
            <a:ext cx="3423002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hildren school buses packed india">
            <a:extLst>
              <a:ext uri="{FF2B5EF4-FFF2-40B4-BE49-F238E27FC236}">
                <a16:creationId xmlns:a16="http://schemas.microsoft.com/office/drawing/2014/main" id="{7B08C97A-071A-4576-853F-66C0F15E9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0" y="2105026"/>
            <a:ext cx="1942214" cy="213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96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A77835B-4011-4AFF-A698-58A2A022C040}"/>
              </a:ext>
            </a:extLst>
          </p:cNvPr>
          <p:cNvSpPr/>
          <p:nvPr/>
        </p:nvSpPr>
        <p:spPr>
          <a:xfrm>
            <a:off x="762000" y="285750"/>
            <a:ext cx="7696200" cy="4724400"/>
          </a:xfrm>
          <a:custGeom>
            <a:avLst/>
            <a:gdLst/>
            <a:ahLst/>
            <a:cxnLst/>
            <a:rect l="l" t="t" r="r" b="b"/>
            <a:pathLst>
              <a:path w="6928484" h="2743200">
                <a:moveTo>
                  <a:pt x="0" y="0"/>
                </a:moveTo>
                <a:lnTo>
                  <a:pt x="6927911" y="0"/>
                </a:lnTo>
                <a:lnTo>
                  <a:pt x="6927911" y="2743194"/>
                </a:lnTo>
                <a:lnTo>
                  <a:pt x="0" y="274319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2272" y="1382339"/>
            <a:ext cx="690732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From 2007 to 2016 there were 320,874 fatal motor vehicle traffic crashes. Of those crashes, 1,147 (0.4%) were classified as school-transportation-related.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Between 2007 and 2016, there have been 1,282 people killed in school-transportation-related crashes—an average of 128 fatalities per year. Occupants of school transportation vehicles accounted for 9 percent of the fatalities, and nonoccupants (pedestrians, bicyclists, etc.) accounted for 20 percent of the fatalities. Most (70%) of the people who lost their lives in these crashes were occupants of other vehicles involved (Table 1). </a:t>
            </a:r>
            <a:endParaRPr lang="en-IN" sz="1200" dirty="0">
              <a:solidFill>
                <a:schemeClr val="bg1"/>
              </a:solidFill>
            </a:endParaRPr>
          </a:p>
          <a:p>
            <a:pPr algn="just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en-IN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" y="819150"/>
            <a:ext cx="795528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Statistics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14800" y="672100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54E4757-5128-472F-85ED-182B8B85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81" y="2656392"/>
            <a:ext cx="493131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A77835B-4011-4AFF-A698-58A2A022C040}"/>
              </a:ext>
            </a:extLst>
          </p:cNvPr>
          <p:cNvSpPr/>
          <p:nvPr/>
        </p:nvSpPr>
        <p:spPr>
          <a:xfrm>
            <a:off x="462722" y="209550"/>
            <a:ext cx="7696200" cy="4724400"/>
          </a:xfrm>
          <a:custGeom>
            <a:avLst/>
            <a:gdLst/>
            <a:ahLst/>
            <a:cxnLst/>
            <a:rect l="l" t="t" r="r" b="b"/>
            <a:pathLst>
              <a:path w="6928484" h="2743200">
                <a:moveTo>
                  <a:pt x="0" y="0"/>
                </a:moveTo>
                <a:lnTo>
                  <a:pt x="6927911" y="0"/>
                </a:lnTo>
                <a:lnTo>
                  <a:pt x="6927911" y="2743194"/>
                </a:lnTo>
                <a:lnTo>
                  <a:pt x="0" y="274319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37160" y="722245"/>
            <a:ext cx="795528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Statistics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657600" y="590550"/>
            <a:ext cx="9144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D8B93B0-0598-4F49-B673-279A2F9F8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52550"/>
            <a:ext cx="5573644" cy="2708235"/>
          </a:xfrm>
          <a:prstGeom prst="rect">
            <a:avLst/>
          </a:prstGeom>
        </p:spPr>
      </p:pic>
      <p:pic>
        <p:nvPicPr>
          <p:cNvPr id="5122" name="Picture 2" descr="Image result for nhtsa">
            <a:extLst>
              <a:ext uri="{FF2B5EF4-FFF2-40B4-BE49-F238E27FC236}">
                <a16:creationId xmlns:a16="http://schemas.microsoft.com/office/drawing/2014/main" id="{B676E524-539B-45D3-823A-6E421DB86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4607431"/>
            <a:ext cx="1943100" cy="4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B08BA-5656-498C-BC25-AEF5F70E77C7}"/>
              </a:ext>
            </a:extLst>
          </p:cNvPr>
          <p:cNvSpPr txBox="1"/>
          <p:nvPr/>
        </p:nvSpPr>
        <p:spPr>
          <a:xfrm>
            <a:off x="-990600" y="4514159"/>
            <a:ext cx="7955280" cy="3600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68054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chool accidents india">
            <a:extLst>
              <a:ext uri="{FF2B5EF4-FFF2-40B4-BE49-F238E27FC236}">
                <a16:creationId xmlns:a16="http://schemas.microsoft.com/office/drawing/2014/main" id="{4CE435FD-9A39-4956-A20D-D4798403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55" y="278732"/>
            <a:ext cx="2533351" cy="169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School accidents india">
            <a:extLst>
              <a:ext uri="{FF2B5EF4-FFF2-40B4-BE49-F238E27FC236}">
                <a16:creationId xmlns:a16="http://schemas.microsoft.com/office/drawing/2014/main" id="{58EE408E-A0EF-4757-A859-0AEF3145C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4" y="209550"/>
            <a:ext cx="2667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>
            <a:extLst>
              <a:ext uri="{FF2B5EF4-FFF2-40B4-BE49-F238E27FC236}">
                <a16:creationId xmlns:a16="http://schemas.microsoft.com/office/drawing/2014/main" id="{13BAAA2C-216D-4E63-9AF9-3C9D729BA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885" y="2971800"/>
            <a:ext cx="2667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bike accident student dead">
            <a:extLst>
              <a:ext uri="{FF2B5EF4-FFF2-40B4-BE49-F238E27FC236}">
                <a16:creationId xmlns:a16="http://schemas.microsoft.com/office/drawing/2014/main" id="{313EFE7B-3EB8-47B0-B494-B09089284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6" y="2971800"/>
            <a:ext cx="2533351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foot boarding dead rtc bus">
            <a:extLst>
              <a:ext uri="{FF2B5EF4-FFF2-40B4-BE49-F238E27FC236}">
                <a16:creationId xmlns:a16="http://schemas.microsoft.com/office/drawing/2014/main" id="{29B8AC3A-BADC-44A8-A3C3-B7A52EDF2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95" y="1271478"/>
            <a:ext cx="2857500" cy="369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C642D3AB-816F-4C32-9265-93C753DCED5A}"/>
              </a:ext>
            </a:extLst>
          </p:cNvPr>
          <p:cNvSpPr/>
          <p:nvPr/>
        </p:nvSpPr>
        <p:spPr>
          <a:xfrm>
            <a:off x="2843466" y="590550"/>
            <a:ext cx="3323418" cy="563668"/>
          </a:xfrm>
          <a:custGeom>
            <a:avLst/>
            <a:gdLst/>
            <a:ahLst/>
            <a:cxnLst/>
            <a:rect l="l" t="t" r="r" b="b"/>
            <a:pathLst>
              <a:path w="4572000" h="2734310">
                <a:moveTo>
                  <a:pt x="0" y="0"/>
                </a:moveTo>
                <a:lnTo>
                  <a:pt x="4571990" y="0"/>
                </a:lnTo>
                <a:lnTo>
                  <a:pt x="4571990" y="2733682"/>
                </a:lnTo>
                <a:lnTo>
                  <a:pt x="0" y="27336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8941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6765E-ABBD-4FEE-A15C-BEC435E1E0E9}"/>
              </a:ext>
            </a:extLst>
          </p:cNvPr>
          <p:cNvSpPr txBox="1"/>
          <p:nvPr/>
        </p:nvSpPr>
        <p:spPr>
          <a:xfrm>
            <a:off x="594360" y="672811"/>
            <a:ext cx="7955280" cy="4161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cap="all" spc="50" dirty="0">
                <a:solidFill>
                  <a:schemeClr val="bg1"/>
                </a:solidFill>
                <a:latin typeface="Lato Black" panose="020F0A02020204030203" pitchFamily="34" charset="0"/>
              </a:rPr>
              <a:t>Some snaps</a:t>
            </a:r>
          </a:p>
        </p:txBody>
      </p:sp>
    </p:spTree>
    <p:extLst>
      <p:ext uri="{BB962C8B-B14F-4D97-AF65-F5344CB8AC3E}">
        <p14:creationId xmlns:p14="http://schemas.microsoft.com/office/powerpoint/2010/main" val="31711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521</Words>
  <Application>Microsoft Office PowerPoint</Application>
  <PresentationFormat>On-screen Show (16:9)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Lato</vt:lpstr>
      <vt:lpstr>Lato Black</vt:lpstr>
      <vt:lpstr>Times New Roman</vt:lpstr>
      <vt:lpstr>Verdana</vt:lpstr>
      <vt:lpstr>Wingdings</vt:lpstr>
      <vt:lpstr>Office Theme</vt:lpstr>
      <vt:lpstr>    EZERKA-PINGO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TARGET AUDIENCE</vt:lpstr>
      <vt:lpstr>REQUIREMNTS FOR PROJECT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EZERKA</dc:title>
  <dc:creator>Vinay Reddy</dc:creator>
  <cp:lastModifiedBy>Vinay Reddy</cp:lastModifiedBy>
  <cp:revision>22</cp:revision>
  <dcterms:created xsi:type="dcterms:W3CDTF">2019-04-28T00:23:52Z</dcterms:created>
  <dcterms:modified xsi:type="dcterms:W3CDTF">2019-05-20T22:14:37Z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2019-04-28T00:00:00Z</vt:filetime>
  </property>
</Properties>
</file>