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73" r:id="rId9"/>
    <p:sldId id="27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10" d="100"/>
          <a:sy n="110" d="100"/>
        </p:scale>
        <p:origin x="2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AEE8E-B1C1-46BA-AC2C-B2C37826ED26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925E9-230C-40CD-B6FC-92A09CA0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13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DFEB-EC4D-4ADD-A823-021F4FE09E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Caribbean Restaurant Chain Looking to Expand in New York City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096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5583-A9B6-4B4C-A0DD-D5280A32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>
            <a:normAutofit/>
          </a:bodyPr>
          <a:lstStyle/>
          <a:p>
            <a:r>
              <a:rPr lang="en-US" sz="28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CD012-03B8-4BDA-B149-A35A36AB0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504950"/>
            <a:ext cx="9520158" cy="3961395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 on the results of this thorough data analysis, the data analyst was able to identify the clusters in Brooklyn and Queens boroughs that had a preference for the Caribbean food.  The Caribbean food chain from Texas will be better off focusing its expansion efforts in these neighborhoods.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69F9B-0764-46CE-B285-F147E0403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9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5583-A9B6-4B4C-A0DD-D5280A32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>
            <a:normAutofit/>
          </a:bodyPr>
          <a:lstStyle/>
          <a:p>
            <a:r>
              <a:rPr lang="en-US" sz="28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CD012-03B8-4BDA-B149-A35A36AB0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504950"/>
            <a:ext cx="9520158" cy="3961395"/>
          </a:xfrm>
        </p:spPr>
        <p:txBody>
          <a:bodyPr/>
          <a:lstStyle/>
          <a:p>
            <a:pPr marL="0" marR="0">
              <a:lnSpc>
                <a:spcPts val="1575"/>
              </a:lnSpc>
              <a:spcBef>
                <a:spcPts val="0"/>
              </a:spcBef>
              <a:spcAft>
                <a:spcPts val="750"/>
              </a:spcAft>
            </a:pPr>
            <a:r>
              <a:rPr lang="en-US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Texas based chain of </a:t>
            </a:r>
            <a:r>
              <a:rPr lang="en-US" sz="1800" dirty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Carribean</a:t>
            </a:r>
            <a:r>
              <a:rPr lang="en-US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restaurants is planning to expand in Brooklyn and Queens boroughs of New York City. They have approached a data scientist to analyze which neighborhood(s) of these boroughs have heavier footfall as far as </a:t>
            </a:r>
            <a:r>
              <a:rPr lang="en-US" sz="1800" dirty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Carribean</a:t>
            </a:r>
            <a:r>
              <a:rPr lang="en-US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food is concerned.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l">
              <a:lnSpc>
                <a:spcPts val="1575"/>
              </a:lnSpc>
              <a:spcBef>
                <a:spcPts val="0"/>
              </a:spcBef>
              <a:spcAft>
                <a:spcPts val="750"/>
              </a:spcAft>
            </a:pPr>
            <a:r>
              <a:rPr lang="en-US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Data analysis will be performed to determine clusters of neighborhoods where </a:t>
            </a:r>
            <a:r>
              <a:rPr lang="en-US" sz="1800" dirty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Carribean</a:t>
            </a:r>
            <a:r>
              <a:rPr lang="en-US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food is popular, and hence will be a </a:t>
            </a:r>
            <a:r>
              <a:rPr lang="en-US" sz="1800" dirty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</a:t>
            </a:r>
            <a:r>
              <a:rPr lang="en-US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good idea for the restaurant chain to first explore these neighborhoods for expansion of business.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69F9B-0764-46CE-B285-F147E0403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0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5583-A9B6-4B4C-A0DD-D5280A32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>
            <a:normAutofit/>
          </a:bodyPr>
          <a:lstStyle/>
          <a:p>
            <a:r>
              <a:rPr lang="en-US" sz="2800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CD012-03B8-4BDA-B149-A35A36AB0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504950"/>
            <a:ext cx="9520158" cy="3961395"/>
          </a:xfrm>
        </p:spPr>
        <p:txBody>
          <a:bodyPr/>
          <a:lstStyle/>
          <a:p>
            <a:pPr marL="0" marR="0">
              <a:lnSpc>
                <a:spcPts val="1575"/>
              </a:lnSpc>
              <a:spcBef>
                <a:spcPts val="0"/>
              </a:spcBef>
              <a:spcAft>
                <a:spcPts val="750"/>
              </a:spcAft>
            </a:pPr>
            <a:r>
              <a:rPr lang="en-US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Data for neighborhoods in Brooklyn and Queens will come from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lnSpc>
                <a:spcPts val="1575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US" sz="16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https://cf-courses-data.s3.us.cloud-object-storage.appdomain.cloud/IBMDeveloperSkillsNetwork-DS0701EN-SkillsNetwork/labs/newyork_data.json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l">
              <a:lnSpc>
                <a:spcPts val="1575"/>
              </a:lnSpc>
              <a:spcBef>
                <a:spcPts val="0"/>
              </a:spcBef>
              <a:spcAft>
                <a:spcPts val="750"/>
              </a:spcAft>
            </a:pPr>
            <a:r>
              <a:rPr lang="en-US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Data for venues will come from </a:t>
            </a:r>
            <a:r>
              <a:rPr lang="en-US" sz="1800" dirty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FourSquare</a:t>
            </a:r>
            <a:r>
              <a:rPr lang="en-US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69F9B-0764-46CE-B285-F147E0403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45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5583-A9B6-4B4C-A0DD-D5280A32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>
            <a:normAutofit/>
          </a:bodyPr>
          <a:lstStyle/>
          <a:p>
            <a:r>
              <a:rPr lang="en-US" sz="2800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CD012-03B8-4BDA-B149-A35A36AB0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504950"/>
            <a:ext cx="9520158" cy="3961395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methodology involved creating clusters of neighborhoods in Brooklyn and Queens boroughs and find the cluster(s) of neighborhoods where Caribbean restaurants were a preferred venue.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was completed using Python and involved the following steps:­­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Imported needed Python libraries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Downloaded dataset for New York City containing information about boroughs, neighborhoods, and their longitudes and latitudes.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 separate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dataframes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were created, one each for Brooklyn and Queens boroughs.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each borough, information form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FourSquare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was used to obtain the list of venues and venue categories within a 5000 meters radius of different neighborhoods.  This exercise yielded a list of 7000 and 8006 venues for Brooklyn and Queens respectively.  There were 230 unique venue categories for Brooklyn while Queens had 259 unique categories.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69F9B-0764-46CE-B285-F147E0403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245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5583-A9B6-4B4C-A0DD-D5280A32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>
            <a:normAutofit/>
          </a:bodyPr>
          <a:lstStyle/>
          <a:p>
            <a:r>
              <a:rPr lang="en-US" sz="2800" dirty="0"/>
              <a:t>Results and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CD012-03B8-4BDA-B149-A35A36AB0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504950"/>
            <a:ext cx="9520158" cy="3961395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Clustering exercise identified that Cluster 4 in each of the two neighborhoods had a preponderance of Caribbean restaurants as first/second/third venue.  Other neighborhood clusters did not have this marked preference for the Caribbean food.  These neighborhood clusters for Brooklyn (Artifacts #1 and #2) and Queens (Artifacts #3 and #4) are shown in the next 4 slides.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69F9B-0764-46CE-B285-F147E0403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596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5583-A9B6-4B4C-A0DD-D5280A32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>
            <a:normAutofit/>
          </a:bodyPr>
          <a:lstStyle/>
          <a:p>
            <a:r>
              <a:rPr lang="en-US" sz="2800" dirty="0"/>
              <a:t>Artifact #1: Neighborhoods in Cluster 4 for Brooklyn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738A82-C83F-4636-B4E5-8180EBCAA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5113" y="1818629"/>
            <a:ext cx="9520237" cy="333345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69F9B-0764-46CE-B285-F147E0403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66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5583-A9B6-4B4C-A0DD-D5280A32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Artifact #2: Mapping Neighborhoods in Cluster 4 for Brooklyn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D3AC9D-0C8B-4773-A511-B5092D847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0685" y="1504950"/>
            <a:ext cx="7909092" cy="39608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69F9B-0764-46CE-B285-F147E0403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983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5583-A9B6-4B4C-A0DD-D5280A32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>
            <a:normAutofit/>
          </a:bodyPr>
          <a:lstStyle/>
          <a:p>
            <a:r>
              <a:rPr lang="en-US" sz="2800" dirty="0"/>
              <a:t>Artifact #3: Neighborhoods in Cluster 4 for Queens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DB4863-89C7-4D96-A262-B8C9A14B2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5113" y="2074575"/>
            <a:ext cx="9520237" cy="28215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69F9B-0764-46CE-B285-F147E0403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516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5583-A9B6-4B4C-A0DD-D5280A32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Artifact #4: </a:t>
            </a:r>
            <a:r>
              <a:rPr lang="en-US" sz="2800" dirty="0" err="1"/>
              <a:t>MappingNeighborhoods</a:t>
            </a:r>
            <a:r>
              <a:rPr lang="en-US" sz="2800" dirty="0"/>
              <a:t> in Cluster 4 for Queens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7E2826-143B-4A46-B5AA-8E5ACB411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774" y="1504950"/>
            <a:ext cx="7902914" cy="39608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69F9B-0764-46CE-B285-F147E0403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2666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53</TotalTime>
  <Words>453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Palatino Linotype</vt:lpstr>
      <vt:lpstr>Symbol</vt:lpstr>
      <vt:lpstr>Times New Roman</vt:lpstr>
      <vt:lpstr>Gallery</vt:lpstr>
      <vt:lpstr>Caribbean Restaurant Chain Looking to Expand in New York City </vt:lpstr>
      <vt:lpstr>Introduction</vt:lpstr>
      <vt:lpstr>Data Sources</vt:lpstr>
      <vt:lpstr>Methodology</vt:lpstr>
      <vt:lpstr>Results and Observations</vt:lpstr>
      <vt:lpstr>Artifact #1: Neighborhoods in Cluster 4 for Brooklyn</vt:lpstr>
      <vt:lpstr>Artifact #2: Mapping Neighborhoods in Cluster 4 for Brooklyn</vt:lpstr>
      <vt:lpstr>Artifact #3: Neighborhoods in Cluster 4 for Queens</vt:lpstr>
      <vt:lpstr>Artifact #4: MappingNeighborhoods in Cluster 4 for Queens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Caribbean Restaurant Chain Looking to Expand in New York City </dc:title>
  <dc:creator>vinay kansal</dc:creator>
  <cp:lastModifiedBy>vinay kansal</cp:lastModifiedBy>
  <cp:revision>6</cp:revision>
  <dcterms:created xsi:type="dcterms:W3CDTF">2021-01-11T17:46:08Z</dcterms:created>
  <dcterms:modified xsi:type="dcterms:W3CDTF">2021-01-11T18:39:30Z</dcterms:modified>
</cp:coreProperties>
</file>