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5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5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6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7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3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91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1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4509-798E-48CF-8C44-7A18269DD213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235C-C6D3-4379-B855-71FD3B984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0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welcome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0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Vinay Kene</dc:creator>
  <cp:lastModifiedBy>Vinay Kene</cp:lastModifiedBy>
  <cp:revision>1</cp:revision>
  <dcterms:created xsi:type="dcterms:W3CDTF">2021-02-19T06:37:05Z</dcterms:created>
  <dcterms:modified xsi:type="dcterms:W3CDTF">2021-02-19T06:37:39Z</dcterms:modified>
</cp:coreProperties>
</file>