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Interactive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Power BI / Tableau Project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3"/>
                </a:solidFill>
              </a:rPr>
              <a:t>Project 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</a:p>
          <a:p>
            <a:r>
              <a:rPr dirty="0"/>
              <a:t>Design an interactive dashboard to help business stakeholders track Sales, Profit, and Growth using real-time visuals and filters.</a:t>
            </a:r>
          </a:p>
          <a:p>
            <a:endParaRPr dirty="0"/>
          </a:p>
          <a:p>
            <a:r>
              <a:rPr dirty="0"/>
              <a:t>Tools Used:</a:t>
            </a:r>
          </a:p>
          <a:p>
            <a:r>
              <a:rPr dirty="0"/>
              <a:t>- Power BI (or Tableau)</a:t>
            </a:r>
          </a:p>
          <a:p>
            <a:r>
              <a:rPr dirty="0"/>
              <a:t>- Dataset: Superstore Sales (from Kaggle)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Key KPIs Chosen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Total Sales – Overall revenue from orders</a:t>
            </a:r>
          </a:p>
          <a:p>
            <a:r>
              <a:rPr dirty="0"/>
              <a:t>• Total Profit – Net earnings (Sales – Cost)</a:t>
            </a:r>
          </a:p>
          <a:p>
            <a:r>
              <a:rPr dirty="0"/>
              <a:t>• Profit Margin – Efficiency of earnings (Profit ÷ Sales)</a:t>
            </a:r>
          </a:p>
          <a:p>
            <a:r>
              <a:rPr dirty="0"/>
              <a:t>• YoY Growth % – Year-over-Year performance</a:t>
            </a:r>
          </a:p>
          <a:p>
            <a:r>
              <a:rPr dirty="0"/>
              <a:t>• Order Count – Number of transactions made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/>
                </a:solidFill>
              </a:rPr>
              <a:t>Dashboard Layout &amp;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Section (KPI Cards):</a:t>
            </a:r>
          </a:p>
          <a:p>
            <a:r>
              <a:rPr dirty="0"/>
              <a:t>- Total Sales</a:t>
            </a:r>
          </a:p>
          <a:p>
            <a:r>
              <a:rPr dirty="0"/>
              <a:t>- Total Profit</a:t>
            </a:r>
          </a:p>
          <a:p>
            <a:r>
              <a:rPr dirty="0"/>
              <a:t>- Profit Margin</a:t>
            </a:r>
          </a:p>
          <a:p>
            <a:r>
              <a:rPr dirty="0"/>
              <a:t>- YoY Growth</a:t>
            </a:r>
          </a:p>
          <a:p>
            <a:endParaRPr dirty="0"/>
          </a:p>
          <a:p>
            <a:r>
              <a:rPr dirty="0"/>
              <a:t>Main Visuals:</a:t>
            </a:r>
          </a:p>
          <a:p>
            <a:r>
              <a:rPr dirty="0"/>
              <a:t>- Line Chart: Sales over Time</a:t>
            </a:r>
          </a:p>
          <a:p>
            <a:r>
              <a:rPr dirty="0"/>
              <a:t>- Bar Chart: Profit by Region</a:t>
            </a:r>
          </a:p>
          <a:p>
            <a:r>
              <a:rPr dirty="0"/>
              <a:t>- Slicer Filters: Region, Category, Date</a:t>
            </a:r>
          </a:p>
          <a:p>
            <a:r>
              <a:rPr dirty="0"/>
              <a:t>- Product Performance Table</a:t>
            </a:r>
          </a:p>
          <a:p>
            <a:endParaRPr dirty="0"/>
          </a:p>
          <a:p>
            <a:r>
              <a:rPr dirty="0"/>
              <a:t>Interactive Features:</a:t>
            </a:r>
          </a:p>
          <a:p>
            <a:r>
              <a:rPr dirty="0"/>
              <a:t>- Clickable slicers</a:t>
            </a:r>
          </a:p>
          <a:p>
            <a:r>
              <a:rPr dirty="0"/>
              <a:t>- Tooltips</a:t>
            </a:r>
          </a:p>
          <a:p>
            <a:r>
              <a:rPr dirty="0"/>
              <a:t>- Drill-down enabled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6"/>
                </a:solidFill>
              </a:rP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Q4 Sales Spike: Holiday season drives 25% higher sales</a:t>
            </a:r>
          </a:p>
          <a:p>
            <a:r>
              <a:rPr dirty="0"/>
              <a:t>• Top Product: Phones and Chairs lead in revenue</a:t>
            </a:r>
          </a:p>
          <a:p>
            <a:r>
              <a:rPr dirty="0"/>
              <a:t>• West Region: Highest profit contributor</a:t>
            </a:r>
          </a:p>
          <a:p>
            <a:r>
              <a:rPr dirty="0"/>
              <a:t>• South Region: Underperforming in both sales and profit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2"/>
                </a:solidFill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Expand inventory of top-selling products</a:t>
            </a:r>
          </a:p>
          <a:p>
            <a:r>
              <a:t>• Launch campaigns in low-performing regions</a:t>
            </a:r>
          </a:p>
          <a:p>
            <a:r>
              <a:t>• Monitor monthly profit margin to optimize operations</a:t>
            </a:r>
          </a:p>
          <a:p>
            <a:r>
              <a:t>• Use filters for detailed segment-based strategy planning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238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Interactive Sales Dashboard</vt:lpstr>
      <vt:lpstr>Project Objective &amp; Tools</vt:lpstr>
      <vt:lpstr>Key KPIs Chosen</vt:lpstr>
      <vt:lpstr>Dashboard Layout &amp; Visuals</vt:lpstr>
      <vt:lpstr>Insights &amp; Findings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Vinay Reddy</dc:creator>
  <cp:keywords/>
  <dc:description>generated using python-pptx</dc:description>
  <cp:lastModifiedBy>Vinay Reddy</cp:lastModifiedBy>
  <cp:revision>2</cp:revision>
  <dcterms:created xsi:type="dcterms:W3CDTF">2013-01-27T09:14:16Z</dcterms:created>
  <dcterms:modified xsi:type="dcterms:W3CDTF">2025-04-25T15:25:59Z</dcterms:modified>
  <cp:category/>
</cp:coreProperties>
</file>