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5" r:id="rId4"/>
    <p:sldId id="28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97" r:id="rId13"/>
    <p:sldId id="265" r:id="rId14"/>
    <p:sldId id="290" r:id="rId15"/>
    <p:sldId id="291" r:id="rId16"/>
    <p:sldId id="292" r:id="rId17"/>
    <p:sldId id="293" r:id="rId18"/>
    <p:sldId id="294" r:id="rId19"/>
    <p:sldId id="266" r:id="rId20"/>
    <p:sldId id="267" r:id="rId21"/>
    <p:sldId id="268" r:id="rId22"/>
    <p:sldId id="269" r:id="rId23"/>
    <p:sldId id="270" r:id="rId24"/>
    <p:sldId id="271" r:id="rId25"/>
    <p:sldId id="273" r:id="rId26"/>
    <p:sldId id="274" r:id="rId27"/>
    <p:sldId id="275" r:id="rId28"/>
    <p:sldId id="295" r:id="rId29"/>
    <p:sldId id="296" r:id="rId30"/>
    <p:sldId id="276" r:id="rId31"/>
    <p:sldId id="277" r:id="rId32"/>
    <p:sldId id="278" r:id="rId33"/>
    <p:sldId id="279" r:id="rId34"/>
    <p:sldId id="280" r:id="rId35"/>
    <p:sldId id="287" r:id="rId36"/>
    <p:sldId id="281" r:id="rId37"/>
    <p:sldId id="282" r:id="rId38"/>
    <p:sldId id="288" r:id="rId39"/>
    <p:sldId id="289" r:id="rId40"/>
    <p:sldId id="283" r:id="rId41"/>
    <p:sldId id="284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 Lakshmi P" userId="9d3e6bbe75062321" providerId="LiveId" clId="{D5C00771-79F4-452B-8073-1932373A0E93}"/>
    <pc:docChg chg="modSld">
      <pc:chgData name="Sree Lakshmi P" userId="9d3e6bbe75062321" providerId="LiveId" clId="{D5C00771-79F4-452B-8073-1932373A0E93}" dt="2025-02-28T08:15:55.030" v="0" actId="1035"/>
      <pc:docMkLst>
        <pc:docMk/>
      </pc:docMkLst>
      <pc:sldChg chg="modSp mod">
        <pc:chgData name="Sree Lakshmi P" userId="9d3e6bbe75062321" providerId="LiveId" clId="{D5C00771-79F4-452B-8073-1932373A0E93}" dt="2025-02-28T08:15:55.030" v="0" actId="1035"/>
        <pc:sldMkLst>
          <pc:docMk/>
          <pc:sldMk cId="1198075949" sldId="289"/>
        </pc:sldMkLst>
        <pc:picChg chg="mod">
          <ac:chgData name="Sree Lakshmi P" userId="9d3e6bbe75062321" providerId="LiveId" clId="{D5C00771-79F4-452B-8073-1932373A0E93}" dt="2025-02-28T08:15:55.030" v="0" actId="1035"/>
          <ac:picMkLst>
            <pc:docMk/>
            <pc:sldMk cId="1198075949" sldId="289"/>
            <ac:picMk id="5" creationId="{4E87E876-5572-76A6-EEE8-0CCD71F0F511}"/>
          </ac:picMkLst>
        </pc:picChg>
      </pc:sldChg>
    </pc:docChg>
  </pc:docChgLst>
  <pc:docChgLst>
    <pc:chgData name="Sree Lakshmi P" userId="9d3e6bbe75062321" providerId="LiveId" clId="{5522B64F-7248-4BAA-80A7-725197B48930}"/>
    <pc:docChg chg="custSel addSld modSld">
      <pc:chgData name="Sree Lakshmi P" userId="9d3e6bbe75062321" providerId="LiveId" clId="{5522B64F-7248-4BAA-80A7-725197B48930}" dt="2025-02-27T06:39:35.846" v="6" actId="5793"/>
      <pc:docMkLst>
        <pc:docMk/>
      </pc:docMkLst>
      <pc:sldChg chg="delSp modSp new mod">
        <pc:chgData name="Sree Lakshmi P" userId="9d3e6bbe75062321" providerId="LiveId" clId="{5522B64F-7248-4BAA-80A7-725197B48930}" dt="2025-02-27T06:39:35.846" v="6" actId="5793"/>
        <pc:sldMkLst>
          <pc:docMk/>
          <pc:sldMk cId="1901818006" sldId="297"/>
        </pc:sldMkLst>
        <pc:spChg chg="del">
          <ac:chgData name="Sree Lakshmi P" userId="9d3e6bbe75062321" providerId="LiveId" clId="{5522B64F-7248-4BAA-80A7-725197B48930}" dt="2025-02-27T06:39:14.970" v="1" actId="478"/>
          <ac:spMkLst>
            <pc:docMk/>
            <pc:sldMk cId="1901818006" sldId="297"/>
            <ac:spMk id="2" creationId="{507B0AF2-FE0A-A4F0-D2A9-46768423D612}"/>
          </ac:spMkLst>
        </pc:spChg>
        <pc:spChg chg="mod">
          <ac:chgData name="Sree Lakshmi P" userId="9d3e6bbe75062321" providerId="LiveId" clId="{5522B64F-7248-4BAA-80A7-725197B48930}" dt="2025-02-27T06:39:35.846" v="6" actId="5793"/>
          <ac:spMkLst>
            <pc:docMk/>
            <pc:sldMk cId="1901818006" sldId="297"/>
            <ac:spMk id="3" creationId="{A077F460-C6D6-7C8D-DB69-3CC3FA6913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1901D05-BBD5-4A4A-9798-8785A74D98C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18048D8-415E-4495-AAEA-FB4AC6EDC7D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23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1D05-BBD5-4A4A-9798-8785A74D98C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D8-415E-4495-AAEA-FB4AC6ED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46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1D05-BBD5-4A4A-9798-8785A74D98C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D8-415E-4495-AAEA-FB4AC6EDC7D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47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1D05-BBD5-4A4A-9798-8785A74D98C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D8-415E-4495-AAEA-FB4AC6EDC7D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88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1D05-BBD5-4A4A-9798-8785A74D98C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D8-415E-4495-AAEA-FB4AC6ED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56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1D05-BBD5-4A4A-9798-8785A74D98C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D8-415E-4495-AAEA-FB4AC6EDC7D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62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1D05-BBD5-4A4A-9798-8785A74D98C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D8-415E-4495-AAEA-FB4AC6EDC7D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07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1D05-BBD5-4A4A-9798-8785A74D98C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D8-415E-4495-AAEA-FB4AC6EDC7D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339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1D05-BBD5-4A4A-9798-8785A74D98C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D8-415E-4495-AAEA-FB4AC6EDC7D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93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1D05-BBD5-4A4A-9798-8785A74D98C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D8-415E-4495-AAEA-FB4AC6ED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99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1D05-BBD5-4A4A-9798-8785A74D98C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D8-415E-4495-AAEA-FB4AC6EDC7D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251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1D05-BBD5-4A4A-9798-8785A74D98C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D8-415E-4495-AAEA-FB4AC6ED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1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1D05-BBD5-4A4A-9798-8785A74D98C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D8-415E-4495-AAEA-FB4AC6EDC7D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91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1D05-BBD5-4A4A-9798-8785A74D98C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D8-415E-4495-AAEA-FB4AC6EDC7D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13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1D05-BBD5-4A4A-9798-8785A74D98C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D8-415E-4495-AAEA-FB4AC6ED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67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1D05-BBD5-4A4A-9798-8785A74D98C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D8-415E-4495-AAEA-FB4AC6EDC7D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96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1D05-BBD5-4A4A-9798-8785A74D98C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048D8-415E-4495-AAEA-FB4AC6ED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16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901D05-BBD5-4A4A-9798-8785A74D98C9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8048D8-415E-4495-AAEA-FB4AC6ED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87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3BC3-5561-3830-19BE-CE0BB4D49D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6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DD686-4EA9-5C13-D38E-3896B18CE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REST APIs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97919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64F4-15AC-430B-4955-32C413CF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19774"/>
          </a:xfrm>
        </p:spPr>
        <p:txBody>
          <a:bodyPr/>
          <a:lstStyle/>
          <a:p>
            <a:r>
              <a:rPr lang="en-US" dirty="0"/>
              <a:t>REST APIs is about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D2879-956E-A563-E791-97804A71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38400"/>
            <a:ext cx="9601196" cy="34374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Pass </a:t>
            </a:r>
            <a:r>
              <a:rPr lang="en-US" b="1" i="1" u="sng" dirty="0"/>
              <a:t>Representational state </a:t>
            </a:r>
            <a:r>
              <a:rPr lang="en-US" dirty="0"/>
              <a:t>from one layer to another layer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u="sng" dirty="0"/>
              <a:t>Representation</a:t>
            </a:r>
            <a:r>
              <a:rPr lang="en-US" dirty="0"/>
              <a:t> of these resources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Managing the </a:t>
            </a:r>
            <a:r>
              <a:rPr lang="en-US" b="1" i="1" u="sng" dirty="0"/>
              <a:t>resources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72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954A6A-EA9A-9507-1C73-3A8EC17B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550507"/>
            <a:ext cx="7620000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0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7F460-C6D6-7C8D-DB69-3CC3FA691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272988"/>
            <a:ext cx="9601196" cy="46257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Suppose we have a </a:t>
            </a:r>
            <a:r>
              <a:rPr lang="en-US" b="1" dirty="0"/>
              <a:t>Student Management System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GET /students</a:t>
            </a:r>
            <a:r>
              <a:rPr lang="en-US" dirty="0"/>
              <a:t> → Fetch all students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POST /students</a:t>
            </a:r>
            <a:r>
              <a:rPr lang="en-US" dirty="0"/>
              <a:t> (with student data) → Add a new student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PUT /students/1</a:t>
            </a:r>
            <a:r>
              <a:rPr lang="en-US" dirty="0"/>
              <a:t> (with updated data) → Update student with ID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DELETE /students/1</a:t>
            </a:r>
            <a:r>
              <a:rPr lang="en-US" dirty="0"/>
              <a:t> → Delete student with ID 1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818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303F-8B16-045C-D3E0-0DFACBF1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662518"/>
            <a:ext cx="9601196" cy="1434353"/>
          </a:xfrm>
        </p:spPr>
        <p:txBody>
          <a:bodyPr/>
          <a:lstStyle/>
          <a:p>
            <a:r>
              <a:rPr lang="en-US" dirty="0"/>
              <a:t>Path Parameter</a:t>
            </a:r>
            <a:br>
              <a:rPr lang="en-US" dirty="0"/>
            </a:br>
            <a:r>
              <a:rPr lang="en-US" dirty="0"/>
              <a:t>Query Parameter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92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58CC-0AC5-AAA1-2746-2F4346BE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Path Parameter: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7D58-1318-F70A-77D6-B1AAFEFA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Path Parameter: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Part of the URL path</a:t>
            </a:r>
            <a:r>
              <a:rPr lang="en-US" dirty="0"/>
              <a:t> itself.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to identify a specific resource.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Required for the endpoint to 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053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30C6-6FA7-1E01-7407-5C523C3E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851647"/>
            <a:ext cx="9601196" cy="522642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GET /users/{id}</a:t>
            </a:r>
          </a:p>
          <a:p>
            <a:pPr marL="0" indent="0">
              <a:buNone/>
            </a:pPr>
            <a:r>
              <a:rPr lang="en-IN" dirty="0"/>
              <a:t>	/users/92291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Result: It fetches the user with ID 92291.</a:t>
            </a:r>
          </a:p>
          <a:p>
            <a:pPr marL="0" indent="0">
              <a:buNone/>
            </a:pPr>
            <a:r>
              <a:rPr lang="en-US" dirty="0"/>
              <a:t>Response: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"id": "92291",</a:t>
            </a:r>
          </a:p>
          <a:p>
            <a:pPr marL="0" indent="0">
              <a:buNone/>
            </a:pPr>
            <a:r>
              <a:rPr lang="en-US" dirty="0"/>
              <a:t>  "name": "Yogita",</a:t>
            </a:r>
          </a:p>
          <a:p>
            <a:pPr marL="0" indent="0">
              <a:buNone/>
            </a:pPr>
            <a:r>
              <a:rPr lang="en-US" dirty="0"/>
              <a:t>  "city": "Dubai",</a:t>
            </a:r>
          </a:p>
          <a:p>
            <a:pPr marL="0" indent="0">
              <a:buNone/>
            </a:pPr>
            <a:r>
              <a:rPr lang="en-US" dirty="0"/>
              <a:t>  "age": "31",</a:t>
            </a:r>
          </a:p>
          <a:p>
            <a:pPr marL="0" indent="0">
              <a:buNone/>
            </a:pPr>
            <a:r>
              <a:rPr lang="en-US" dirty="0"/>
              <a:t>  "gender": "female"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6706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DC13-0097-84C5-A272-01130D56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Parameter: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0336B-FE03-650F-37D1-9C280FC0A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20471"/>
            <a:ext cx="9601196" cy="3455397"/>
          </a:xfrm>
        </p:spPr>
        <p:txBody>
          <a:bodyPr/>
          <a:lstStyle/>
          <a:p>
            <a:r>
              <a:rPr lang="en-US" b="1" dirty="0"/>
              <a:t>Appended to the URL </a:t>
            </a:r>
            <a:r>
              <a:rPr lang="en-US" dirty="0"/>
              <a:t>after a ?.</a:t>
            </a:r>
          </a:p>
          <a:p>
            <a:r>
              <a:rPr lang="en-US" dirty="0"/>
              <a:t>Used to filter, sort, or search.</a:t>
            </a:r>
          </a:p>
          <a:p>
            <a:r>
              <a:rPr lang="en-US" dirty="0"/>
              <a:t>Optional and can have multiple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090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41263-A6A6-15C8-90E9-BF3696448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815787"/>
            <a:ext cx="9704293" cy="54684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Example: GET /</a:t>
            </a:r>
            <a:r>
              <a:rPr lang="en-US" dirty="0" err="1"/>
              <a:t>users?city</a:t>
            </a:r>
            <a:r>
              <a:rPr lang="en-US" dirty="0"/>
              <a:t>=</a:t>
            </a:r>
            <a:r>
              <a:rPr lang="en-US" dirty="0" err="1"/>
              <a:t>Dubai&amp;age</a:t>
            </a:r>
            <a:r>
              <a:rPr lang="en-US" dirty="0"/>
              <a:t>=31</a:t>
            </a:r>
          </a:p>
          <a:p>
            <a:pPr marL="0" indent="0">
              <a:buNone/>
            </a:pPr>
            <a:r>
              <a:rPr lang="en-IN" dirty="0"/>
              <a:t>URL:</a:t>
            </a:r>
            <a:r>
              <a:rPr lang="en-US" dirty="0"/>
              <a:t> /</a:t>
            </a:r>
            <a:r>
              <a:rPr lang="en-US" dirty="0" err="1"/>
              <a:t>users?city</a:t>
            </a:r>
            <a:r>
              <a:rPr lang="en-US" dirty="0"/>
              <a:t>=</a:t>
            </a:r>
            <a:r>
              <a:rPr lang="en-US" dirty="0" err="1"/>
              <a:t>Dubai&amp;age</a:t>
            </a:r>
            <a:r>
              <a:rPr lang="en-US" dirty="0"/>
              <a:t>=31</a:t>
            </a:r>
          </a:p>
          <a:p>
            <a:pPr marL="0" indent="0">
              <a:buNone/>
            </a:pPr>
            <a:r>
              <a:rPr lang="en-US" b="1" dirty="0"/>
              <a:t>Result:</a:t>
            </a:r>
            <a:br>
              <a:rPr lang="en-US" dirty="0"/>
            </a:br>
            <a:r>
              <a:rPr lang="en-US" dirty="0"/>
              <a:t>It fetches all users in </a:t>
            </a:r>
            <a:r>
              <a:rPr lang="en-US" b="1" dirty="0"/>
              <a:t>Dubai</a:t>
            </a:r>
            <a:r>
              <a:rPr lang="en-US" dirty="0"/>
              <a:t>, aged </a:t>
            </a:r>
            <a:r>
              <a:rPr lang="en-US" b="1" dirty="0"/>
              <a:t>31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Response:</a:t>
            </a:r>
          </a:p>
          <a:p>
            <a:pPr marL="0" indent="0">
              <a:buNone/>
            </a:pPr>
            <a:r>
              <a:rPr lang="en-US" dirty="0"/>
              <a:t>[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"id": "92291",</a:t>
            </a:r>
          </a:p>
          <a:p>
            <a:pPr marL="0" indent="0">
              <a:buNone/>
            </a:pPr>
            <a:r>
              <a:rPr lang="en-US" dirty="0"/>
              <a:t>    "name": "Yogita",</a:t>
            </a:r>
          </a:p>
          <a:p>
            <a:pPr marL="0" indent="0">
              <a:buNone/>
            </a:pPr>
            <a:r>
              <a:rPr lang="en-US" dirty="0"/>
              <a:t>    "city": "Dubai",</a:t>
            </a:r>
          </a:p>
          <a:p>
            <a:pPr marL="0" indent="0">
              <a:buNone/>
            </a:pPr>
            <a:r>
              <a:rPr lang="en-US" dirty="0"/>
              <a:t>    "age": "31",</a:t>
            </a:r>
          </a:p>
          <a:p>
            <a:pPr marL="0" indent="0">
              <a:buNone/>
            </a:pPr>
            <a:r>
              <a:rPr lang="en-US" dirty="0"/>
              <a:t>    "gender": "female"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705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A505-AD67-ECBE-B62F-6C0CAEAE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Differences: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7C67DD-99F0-0790-306E-C62EF5C68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223" y="2895601"/>
            <a:ext cx="8722659" cy="2447364"/>
          </a:xfrm>
        </p:spPr>
      </p:pic>
    </p:spTree>
    <p:extLst>
      <p:ext uri="{BB962C8B-B14F-4D97-AF65-F5344CB8AC3E}">
        <p14:creationId xmlns:p14="http://schemas.microsoft.com/office/powerpoint/2010/main" val="4259016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760D-F9D6-FF06-7D32-9C1AA39A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Parameter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D3006E-0F1B-1D7D-59F0-199F7E836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987" y="2850345"/>
            <a:ext cx="7987553" cy="1333616"/>
          </a:xfrm>
        </p:spPr>
      </p:pic>
    </p:spTree>
    <p:extLst>
      <p:ext uri="{BB962C8B-B14F-4D97-AF65-F5344CB8AC3E}">
        <p14:creationId xmlns:p14="http://schemas.microsoft.com/office/powerpoint/2010/main" val="45369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4AB034-9A0D-A786-4B0F-BFE547B00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35" y="1030941"/>
            <a:ext cx="7413812" cy="485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438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532A-FE28-C856-D68E-F7D5F4A24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039906"/>
            <a:ext cx="9601196" cy="48359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Customers has orders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FA66D-4B0C-CEAB-9D5E-557BEF88F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729" y="2646342"/>
            <a:ext cx="6534412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69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3E745-332A-9795-7D2A-9C89C68D1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111624"/>
            <a:ext cx="9601196" cy="47642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can be URIs without path parameters</a:t>
            </a:r>
          </a:p>
          <a:p>
            <a:pPr marL="0" indent="0">
              <a:buNone/>
            </a:pPr>
            <a:r>
              <a:rPr lang="en-US" dirty="0"/>
              <a:t>Ex: https://mystoreapp/customers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Path Parameter: </a:t>
            </a:r>
          </a:p>
          <a:p>
            <a:pPr marL="0" indent="0">
              <a:buNone/>
            </a:pPr>
            <a:r>
              <a:rPr lang="en-US" dirty="0"/>
              <a:t>Variable in URI path that helps in pointing towards specific location.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947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D2C5-7467-4B76-F70D-45452247F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169397"/>
          </a:xfrm>
        </p:spPr>
        <p:txBody>
          <a:bodyPr/>
          <a:lstStyle/>
          <a:p>
            <a:r>
              <a:rPr lang="en-US" dirty="0"/>
              <a:t>Query Parameter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5BC305-34AB-1ED1-7D1A-43C856BAA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647" y="2557463"/>
            <a:ext cx="6884893" cy="3317875"/>
          </a:xfrm>
        </p:spPr>
      </p:pic>
    </p:spTree>
    <p:extLst>
      <p:ext uri="{BB962C8B-B14F-4D97-AF65-F5344CB8AC3E}">
        <p14:creationId xmlns:p14="http://schemas.microsoft.com/office/powerpoint/2010/main" val="2149499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C4D5-2E07-42B1-5ADE-84C0C9645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165412"/>
            <a:ext cx="9601196" cy="47104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Ex: If we want search only customers whose name have “</a:t>
            </a:r>
            <a:r>
              <a:rPr lang="en-US" dirty="0" err="1"/>
              <a:t>abc</a:t>
            </a:r>
            <a:r>
              <a:rPr lang="en-US" dirty="0"/>
              <a:t>” in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https://mystoreapp/customers?name=abc</a:t>
            </a:r>
          </a:p>
          <a:p>
            <a:pPr marL="0" indent="0">
              <a:buNone/>
            </a:pPr>
            <a:r>
              <a:rPr lang="en-US" b="1" dirty="0"/>
              <a:t>Query parameter:</a:t>
            </a:r>
          </a:p>
          <a:p>
            <a:pPr marL="0" indent="0">
              <a:buNone/>
            </a:pPr>
            <a:r>
              <a:rPr lang="en-US" dirty="0"/>
              <a:t>Variable in a URI that queries/filters through a list of resources.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177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F77579-B083-4090-63D2-6C18E4192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105" y="842682"/>
            <a:ext cx="5728447" cy="52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DDAB-D152-3C30-BF65-969A9477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90103"/>
          </a:xfrm>
        </p:spPr>
        <p:txBody>
          <a:bodyPr/>
          <a:lstStyle/>
          <a:p>
            <a:r>
              <a:rPr lang="en-US" dirty="0"/>
              <a:t>Response Codes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7B575-5CF2-B350-140E-F6482CADB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928" y="2291236"/>
            <a:ext cx="7395883" cy="358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66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5710-64CC-19A2-1874-D096FC1BC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30127"/>
          </a:xfrm>
        </p:spPr>
        <p:txBody>
          <a:bodyPr>
            <a:normAutofit fontScale="90000"/>
          </a:bodyPr>
          <a:lstStyle/>
          <a:p>
            <a:r>
              <a:rPr lang="en-US" dirty="0"/>
              <a:t>HTTP Headers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1880-FFC6-B7FD-2E19-5DE3201B8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12259"/>
            <a:ext cx="9601196" cy="4163609"/>
          </a:xfrm>
        </p:spPr>
        <p:txBody>
          <a:bodyPr/>
          <a:lstStyle/>
          <a:p>
            <a:r>
              <a:rPr lang="en-US" dirty="0"/>
              <a:t>Set of attributes that corresponds to any meta-data associated with the API request.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41886-9FC1-04B6-ACB8-ADE2FB52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56" y="2590216"/>
            <a:ext cx="4549534" cy="328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872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F2777B-4CDA-5DF3-158E-0278199F7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24" y="1376146"/>
            <a:ext cx="8919882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47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2A9D-29BF-E834-0FAA-F30C6D19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URL 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D69A4-6FD1-B9B0-E32D-38B22701F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restapi_id</a:t>
            </a:r>
            <a:r>
              <a:rPr lang="en-US" dirty="0"/>
              <a:t>} → API Identifier (unique to your API)</a:t>
            </a:r>
          </a:p>
          <a:p>
            <a:r>
              <a:rPr lang="en-US" dirty="0"/>
              <a:t>{region} → AWS Region where your API is deployed (e.g., us-east-1)</a:t>
            </a:r>
          </a:p>
          <a:p>
            <a:r>
              <a:rPr lang="en-US" dirty="0"/>
              <a:t>{</a:t>
            </a:r>
            <a:r>
              <a:rPr lang="en-US" dirty="0" err="1"/>
              <a:t>stage_name</a:t>
            </a:r>
            <a:r>
              <a:rPr lang="en-US" dirty="0"/>
              <a:t>} → The stage of the API (like dev, test, prod)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839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00F8-81D2-4C6F-F96E-BA5117CF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URL: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62A14-4FEA-A103-FE9D-B4ABA1C73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01153"/>
            <a:ext cx="9601196" cy="3374715"/>
          </a:xfrm>
        </p:spPr>
        <p:txBody>
          <a:bodyPr/>
          <a:lstStyle/>
          <a:p>
            <a:r>
              <a:rPr lang="en-IN" dirty="0"/>
              <a:t>https://abc123.execute-api.us-west-2.amazonaws.com/prod/</a:t>
            </a:r>
          </a:p>
          <a:p>
            <a:pPr marL="0" indent="0">
              <a:buNone/>
            </a:pPr>
            <a:r>
              <a:rPr lang="en-US" dirty="0"/>
              <a:t>In this example:</a:t>
            </a:r>
          </a:p>
          <a:p>
            <a:pPr marL="0" indent="0">
              <a:buNone/>
            </a:pPr>
            <a:r>
              <a:rPr lang="en-US" dirty="0"/>
              <a:t>API ID: abc123</a:t>
            </a:r>
          </a:p>
          <a:p>
            <a:pPr marL="0" indent="0">
              <a:buNone/>
            </a:pPr>
            <a:r>
              <a:rPr lang="en-US" dirty="0"/>
              <a:t>Region: us-west-2</a:t>
            </a:r>
          </a:p>
          <a:p>
            <a:pPr marL="0" indent="0">
              <a:buNone/>
            </a:pPr>
            <a:r>
              <a:rPr lang="en-US" dirty="0"/>
              <a:t>Stage: prod (production environment)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17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898AF2-D8BE-0A82-C649-48EE2FFA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66" y="1129553"/>
            <a:ext cx="8095224" cy="415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95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59A816-70A1-924C-0756-B67946ACE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76" y="1317812"/>
            <a:ext cx="8319248" cy="39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98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4AEA7E-66EE-74D3-E7DD-03C1B844C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29" y="1093694"/>
            <a:ext cx="8633012" cy="463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3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43D1C2-09BB-5031-3FD7-5EC711190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906" y="1138517"/>
            <a:ext cx="8462682" cy="42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43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D95711-1D17-C60E-4534-6590F8263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6" y="1554317"/>
            <a:ext cx="8892989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960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CCE8FC-E115-A6E9-7D43-6C35E88A1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12" y="1523835"/>
            <a:ext cx="8023412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27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3D64CD-7FE5-592C-E4E5-8DCE25E8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18" y="1452282"/>
            <a:ext cx="8310282" cy="379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21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B1678-0DD1-B774-3ED2-BCD4D5519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35" y="1554317"/>
            <a:ext cx="8480612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67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9DD20D-9A40-BCA1-F61A-6ED2BC1C2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94" y="1676248"/>
            <a:ext cx="8937812" cy="376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61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CDBD01-245F-B8AB-9D38-563499508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918" y="1255059"/>
            <a:ext cx="7689568" cy="406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87E876-5572-76A6-EEE8-0CCD71F0F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12" y="1326776"/>
            <a:ext cx="8220635" cy="408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7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8EBE26-F42F-E281-45C7-47339D098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59" y="1554317"/>
            <a:ext cx="8848165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35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EB8184-3BC3-F074-D79B-2CB7025BD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76" y="1573369"/>
            <a:ext cx="870473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096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20EB84-60B0-BC3E-73F9-AC9635FC3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72" y="1668627"/>
            <a:ext cx="9114122" cy="368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4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63E218-8100-3DBF-813C-98CD7D907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1264024"/>
            <a:ext cx="8220634" cy="436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0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45BEAD-19A7-89C2-4B31-26E106CFF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24" y="1721972"/>
            <a:ext cx="8238564" cy="373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95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3C23D7-33FD-7235-AD5F-D65FFAA79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24" y="2133600"/>
            <a:ext cx="8534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9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C92BF2-590D-4EF4-D8BC-BAD80735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584" y="1382852"/>
            <a:ext cx="7978831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2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7A961E-467C-9F92-920D-EBF56CB03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46" y="1440007"/>
            <a:ext cx="7933107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59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227</TotalTime>
  <Words>472</Words>
  <Application>Microsoft Office PowerPoint</Application>
  <PresentationFormat>Widescreen</PresentationFormat>
  <Paragraphs>78</Paragraphs>
  <Slides>41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Garamond</vt:lpstr>
      <vt:lpstr>Wingdings</vt:lpstr>
      <vt:lpstr>Organic</vt:lpstr>
      <vt:lpstr>Module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 APIs is about</vt:lpstr>
      <vt:lpstr>PowerPoint Presentation</vt:lpstr>
      <vt:lpstr>PowerPoint Presentation</vt:lpstr>
      <vt:lpstr>Path Parameter Query Parameter</vt:lpstr>
      <vt:lpstr> Path Parameter: </vt:lpstr>
      <vt:lpstr>PowerPoint Presentation</vt:lpstr>
      <vt:lpstr>Query Parameter:</vt:lpstr>
      <vt:lpstr>PowerPoint Presentation</vt:lpstr>
      <vt:lpstr>Key Differences:</vt:lpstr>
      <vt:lpstr>Path Parameter</vt:lpstr>
      <vt:lpstr>PowerPoint Presentation</vt:lpstr>
      <vt:lpstr>PowerPoint Presentation</vt:lpstr>
      <vt:lpstr>Query Parameter</vt:lpstr>
      <vt:lpstr>PowerPoint Presentation</vt:lpstr>
      <vt:lpstr>PowerPoint Presentation</vt:lpstr>
      <vt:lpstr>Response Codes</vt:lpstr>
      <vt:lpstr>HTTP Headers</vt:lpstr>
      <vt:lpstr>PowerPoint Presentation</vt:lpstr>
      <vt:lpstr>URL Components:</vt:lpstr>
      <vt:lpstr>Example URL: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</dc:title>
  <dc:creator>Sree Lakshmi P</dc:creator>
  <cp:lastModifiedBy>Sree Lakshmi P</cp:lastModifiedBy>
  <cp:revision>7</cp:revision>
  <dcterms:created xsi:type="dcterms:W3CDTF">2024-02-06T17:18:52Z</dcterms:created>
  <dcterms:modified xsi:type="dcterms:W3CDTF">2025-03-01T03:45:54Z</dcterms:modified>
</cp:coreProperties>
</file>