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63" r:id="rId5"/>
    <p:sldId id="259" r:id="rId6"/>
    <p:sldId id="264" r:id="rId7"/>
    <p:sldId id="267" r:id="rId8"/>
    <p:sldId id="265" r:id="rId9"/>
    <p:sldId id="260" r:id="rId10"/>
    <p:sldId id="266" r:id="rId11"/>
    <p:sldId id="268" r:id="rId12"/>
    <p:sldId id="269" r:id="rId13"/>
    <p:sldId id="270" r:id="rId14"/>
    <p:sldId id="271" r:id="rId15"/>
    <p:sldId id="279" r:id="rId16"/>
    <p:sldId id="272" r:id="rId17"/>
    <p:sldId id="280" r:id="rId18"/>
    <p:sldId id="273" r:id="rId19"/>
    <p:sldId id="274" r:id="rId20"/>
    <p:sldId id="276" r:id="rId21"/>
    <p:sldId id="277" r:id="rId22"/>
    <p:sldId id="275" r:id="rId23"/>
    <p:sldId id="278"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0" autoAdjust="0"/>
    <p:restoredTop sz="94660"/>
  </p:normalViewPr>
  <p:slideViewPr>
    <p:cSldViewPr snapToGrid="0">
      <p:cViewPr varScale="1">
        <p:scale>
          <a:sx n="56" d="100"/>
          <a:sy n="56" d="100"/>
        </p:scale>
        <p:origin x="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90E988-D907-4ED7-AE9D-3050EB18D0C8}" type="doc">
      <dgm:prSet loTypeId="urn:microsoft.com/office/officeart/2005/8/layout/hierarchy1" loCatId="hierarchy" qsTypeId="urn:microsoft.com/office/officeart/2005/8/quickstyle/simple5" qsCatId="simple" csTypeId="urn:microsoft.com/office/officeart/2005/8/colors/colorful5" csCatId="colorful"/>
      <dgm:spPr/>
      <dgm:t>
        <a:bodyPr/>
        <a:lstStyle/>
        <a:p>
          <a:endParaRPr lang="en-US"/>
        </a:p>
      </dgm:t>
    </dgm:pt>
    <dgm:pt modelId="{C85BED49-86CA-443A-A79E-3EBFB8DEF65E}">
      <dgm:prSet/>
      <dgm:spPr/>
      <dgm:t>
        <a:bodyPr/>
        <a:lstStyle/>
        <a:p>
          <a:r>
            <a:rPr lang="en-US" dirty="0"/>
            <a:t>It is an </a:t>
          </a:r>
          <a:r>
            <a:rPr lang="en-US" b="1" dirty="0"/>
            <a:t>open-source, cross-platform</a:t>
          </a:r>
          <a:r>
            <a:rPr lang="en-US" dirty="0"/>
            <a:t> JavaScript </a:t>
          </a:r>
          <a:r>
            <a:rPr lang="en-US" b="1" dirty="0"/>
            <a:t>runtime environment</a:t>
          </a:r>
          <a:r>
            <a:rPr lang="en-US" dirty="0"/>
            <a:t> that allows developers to run JavaScript outside the browser. </a:t>
          </a:r>
        </a:p>
      </dgm:t>
    </dgm:pt>
    <dgm:pt modelId="{711264F9-8776-492D-8801-A8EAF80D99C4}" type="parTrans" cxnId="{7EB0B8B5-BF87-4401-9906-98DE3DF8F2ED}">
      <dgm:prSet/>
      <dgm:spPr/>
      <dgm:t>
        <a:bodyPr/>
        <a:lstStyle/>
        <a:p>
          <a:endParaRPr lang="en-US"/>
        </a:p>
      </dgm:t>
    </dgm:pt>
    <dgm:pt modelId="{EA3E6B84-F3A6-4232-B0D7-B42D31C73E52}" type="sibTrans" cxnId="{7EB0B8B5-BF87-4401-9906-98DE3DF8F2ED}">
      <dgm:prSet/>
      <dgm:spPr/>
      <dgm:t>
        <a:bodyPr/>
        <a:lstStyle/>
        <a:p>
          <a:endParaRPr lang="en-US"/>
        </a:p>
      </dgm:t>
    </dgm:pt>
    <dgm:pt modelId="{C68DA823-EB95-4097-87EB-6DA878CC931A}">
      <dgm:prSet/>
      <dgm:spPr/>
      <dgm:t>
        <a:bodyPr/>
        <a:lstStyle/>
        <a:p>
          <a:r>
            <a:rPr lang="en-US" dirty="0"/>
            <a:t>It is built on the </a:t>
          </a:r>
          <a:r>
            <a:rPr lang="en-US" b="1" dirty="0"/>
            <a:t>V8 JavaScript engine</a:t>
          </a:r>
          <a:r>
            <a:rPr lang="en-US" dirty="0"/>
            <a:t> and is primarily used for backend development.</a:t>
          </a:r>
        </a:p>
      </dgm:t>
    </dgm:pt>
    <dgm:pt modelId="{A9267C25-9FA8-4429-AAD7-0742EE8111DF}" type="parTrans" cxnId="{717CC52E-A7F7-48F9-929E-416D2E51F4F7}">
      <dgm:prSet/>
      <dgm:spPr/>
      <dgm:t>
        <a:bodyPr/>
        <a:lstStyle/>
        <a:p>
          <a:endParaRPr lang="en-US"/>
        </a:p>
      </dgm:t>
    </dgm:pt>
    <dgm:pt modelId="{4EDBA768-6BA8-41D7-B515-F2F479A1E1F3}" type="sibTrans" cxnId="{717CC52E-A7F7-48F9-929E-416D2E51F4F7}">
      <dgm:prSet/>
      <dgm:spPr/>
      <dgm:t>
        <a:bodyPr/>
        <a:lstStyle/>
        <a:p>
          <a:endParaRPr lang="en-US"/>
        </a:p>
      </dgm:t>
    </dgm:pt>
    <dgm:pt modelId="{20054687-54C5-483C-ADF2-255BDE16F690}" type="pres">
      <dgm:prSet presAssocID="{FB90E988-D907-4ED7-AE9D-3050EB18D0C8}" presName="hierChild1" presStyleCnt="0">
        <dgm:presLayoutVars>
          <dgm:chPref val="1"/>
          <dgm:dir/>
          <dgm:animOne val="branch"/>
          <dgm:animLvl val="lvl"/>
          <dgm:resizeHandles/>
        </dgm:presLayoutVars>
      </dgm:prSet>
      <dgm:spPr/>
    </dgm:pt>
    <dgm:pt modelId="{EB86B547-0A8D-4C7E-AE2D-5487497CAF39}" type="pres">
      <dgm:prSet presAssocID="{C85BED49-86CA-443A-A79E-3EBFB8DEF65E}" presName="hierRoot1" presStyleCnt="0"/>
      <dgm:spPr/>
    </dgm:pt>
    <dgm:pt modelId="{57EB028E-1B6A-422F-AE1C-3A8CB7A579FE}" type="pres">
      <dgm:prSet presAssocID="{C85BED49-86CA-443A-A79E-3EBFB8DEF65E}" presName="composite" presStyleCnt="0"/>
      <dgm:spPr/>
    </dgm:pt>
    <dgm:pt modelId="{F86E7429-A58B-4E21-8335-0784CF7750FB}" type="pres">
      <dgm:prSet presAssocID="{C85BED49-86CA-443A-A79E-3EBFB8DEF65E}" presName="background" presStyleLbl="node0" presStyleIdx="0" presStyleCnt="2"/>
      <dgm:spPr/>
    </dgm:pt>
    <dgm:pt modelId="{B010CA11-DD4B-4A96-AB3D-C354321ECC87}" type="pres">
      <dgm:prSet presAssocID="{C85BED49-86CA-443A-A79E-3EBFB8DEF65E}" presName="text" presStyleLbl="fgAcc0" presStyleIdx="0" presStyleCnt="2">
        <dgm:presLayoutVars>
          <dgm:chPref val="3"/>
        </dgm:presLayoutVars>
      </dgm:prSet>
      <dgm:spPr/>
    </dgm:pt>
    <dgm:pt modelId="{A5317CEE-DFDB-42C6-922E-A41E958B68E3}" type="pres">
      <dgm:prSet presAssocID="{C85BED49-86CA-443A-A79E-3EBFB8DEF65E}" presName="hierChild2" presStyleCnt="0"/>
      <dgm:spPr/>
    </dgm:pt>
    <dgm:pt modelId="{2AFA2156-D77B-4E83-97CB-9413AE51E338}" type="pres">
      <dgm:prSet presAssocID="{C68DA823-EB95-4097-87EB-6DA878CC931A}" presName="hierRoot1" presStyleCnt="0"/>
      <dgm:spPr/>
    </dgm:pt>
    <dgm:pt modelId="{06453BDF-57C0-45C0-BE61-E580C90043A9}" type="pres">
      <dgm:prSet presAssocID="{C68DA823-EB95-4097-87EB-6DA878CC931A}" presName="composite" presStyleCnt="0"/>
      <dgm:spPr/>
    </dgm:pt>
    <dgm:pt modelId="{582BB7BA-32ED-4CCC-9303-04CCBBC04659}" type="pres">
      <dgm:prSet presAssocID="{C68DA823-EB95-4097-87EB-6DA878CC931A}" presName="background" presStyleLbl="node0" presStyleIdx="1" presStyleCnt="2"/>
      <dgm:spPr/>
    </dgm:pt>
    <dgm:pt modelId="{F51D8D48-58AF-4EF8-8C76-022A778C795A}" type="pres">
      <dgm:prSet presAssocID="{C68DA823-EB95-4097-87EB-6DA878CC931A}" presName="text" presStyleLbl="fgAcc0" presStyleIdx="1" presStyleCnt="2">
        <dgm:presLayoutVars>
          <dgm:chPref val="3"/>
        </dgm:presLayoutVars>
      </dgm:prSet>
      <dgm:spPr/>
    </dgm:pt>
    <dgm:pt modelId="{EDC935D0-0C06-4605-AF78-C1194DDE60EC}" type="pres">
      <dgm:prSet presAssocID="{C68DA823-EB95-4097-87EB-6DA878CC931A}" presName="hierChild2" presStyleCnt="0"/>
      <dgm:spPr/>
    </dgm:pt>
  </dgm:ptLst>
  <dgm:cxnLst>
    <dgm:cxn modelId="{717CC52E-A7F7-48F9-929E-416D2E51F4F7}" srcId="{FB90E988-D907-4ED7-AE9D-3050EB18D0C8}" destId="{C68DA823-EB95-4097-87EB-6DA878CC931A}" srcOrd="1" destOrd="0" parTransId="{A9267C25-9FA8-4429-AAD7-0742EE8111DF}" sibTransId="{4EDBA768-6BA8-41D7-B515-F2F479A1E1F3}"/>
    <dgm:cxn modelId="{4366C748-BEB0-492F-ADC4-45D4828B8625}" type="presOf" srcId="{FB90E988-D907-4ED7-AE9D-3050EB18D0C8}" destId="{20054687-54C5-483C-ADF2-255BDE16F690}" srcOrd="0" destOrd="0" presId="urn:microsoft.com/office/officeart/2005/8/layout/hierarchy1"/>
    <dgm:cxn modelId="{7EB0B8B5-BF87-4401-9906-98DE3DF8F2ED}" srcId="{FB90E988-D907-4ED7-AE9D-3050EB18D0C8}" destId="{C85BED49-86CA-443A-A79E-3EBFB8DEF65E}" srcOrd="0" destOrd="0" parTransId="{711264F9-8776-492D-8801-A8EAF80D99C4}" sibTransId="{EA3E6B84-F3A6-4232-B0D7-B42D31C73E52}"/>
    <dgm:cxn modelId="{F674E6C7-2A4C-43B4-9F56-D7727686290E}" type="presOf" srcId="{C68DA823-EB95-4097-87EB-6DA878CC931A}" destId="{F51D8D48-58AF-4EF8-8C76-022A778C795A}" srcOrd="0" destOrd="0" presId="urn:microsoft.com/office/officeart/2005/8/layout/hierarchy1"/>
    <dgm:cxn modelId="{B4C8B9FC-628E-476A-9A7B-4588F93D9D80}" type="presOf" srcId="{C85BED49-86CA-443A-A79E-3EBFB8DEF65E}" destId="{B010CA11-DD4B-4A96-AB3D-C354321ECC87}" srcOrd="0" destOrd="0" presId="urn:microsoft.com/office/officeart/2005/8/layout/hierarchy1"/>
    <dgm:cxn modelId="{5C1F0F3E-3DC6-44FE-AA32-0C21499CBCBE}" type="presParOf" srcId="{20054687-54C5-483C-ADF2-255BDE16F690}" destId="{EB86B547-0A8D-4C7E-AE2D-5487497CAF39}" srcOrd="0" destOrd="0" presId="urn:microsoft.com/office/officeart/2005/8/layout/hierarchy1"/>
    <dgm:cxn modelId="{952E6D99-5A3F-4D0F-AB33-58C68C7A3293}" type="presParOf" srcId="{EB86B547-0A8D-4C7E-AE2D-5487497CAF39}" destId="{57EB028E-1B6A-422F-AE1C-3A8CB7A579FE}" srcOrd="0" destOrd="0" presId="urn:microsoft.com/office/officeart/2005/8/layout/hierarchy1"/>
    <dgm:cxn modelId="{561A045A-FB09-4367-9B7A-5187F6D48298}" type="presParOf" srcId="{57EB028E-1B6A-422F-AE1C-3A8CB7A579FE}" destId="{F86E7429-A58B-4E21-8335-0784CF7750FB}" srcOrd="0" destOrd="0" presId="urn:microsoft.com/office/officeart/2005/8/layout/hierarchy1"/>
    <dgm:cxn modelId="{1B749FCC-D59B-4BD1-9D38-4FE6113042E4}" type="presParOf" srcId="{57EB028E-1B6A-422F-AE1C-3A8CB7A579FE}" destId="{B010CA11-DD4B-4A96-AB3D-C354321ECC87}" srcOrd="1" destOrd="0" presId="urn:microsoft.com/office/officeart/2005/8/layout/hierarchy1"/>
    <dgm:cxn modelId="{8FD9B2B2-EDB9-4969-9B4C-AD085CD1F15E}" type="presParOf" srcId="{EB86B547-0A8D-4C7E-AE2D-5487497CAF39}" destId="{A5317CEE-DFDB-42C6-922E-A41E958B68E3}" srcOrd="1" destOrd="0" presId="urn:microsoft.com/office/officeart/2005/8/layout/hierarchy1"/>
    <dgm:cxn modelId="{AFA3EC52-7221-4BA6-A1B2-0220A09D4874}" type="presParOf" srcId="{20054687-54C5-483C-ADF2-255BDE16F690}" destId="{2AFA2156-D77B-4E83-97CB-9413AE51E338}" srcOrd="1" destOrd="0" presId="urn:microsoft.com/office/officeart/2005/8/layout/hierarchy1"/>
    <dgm:cxn modelId="{1F6C0971-1E7C-4601-9E31-2A204B3D621A}" type="presParOf" srcId="{2AFA2156-D77B-4E83-97CB-9413AE51E338}" destId="{06453BDF-57C0-45C0-BE61-E580C90043A9}" srcOrd="0" destOrd="0" presId="urn:microsoft.com/office/officeart/2005/8/layout/hierarchy1"/>
    <dgm:cxn modelId="{E6B7DCA3-AB43-42D8-8D11-21E87332861F}" type="presParOf" srcId="{06453BDF-57C0-45C0-BE61-E580C90043A9}" destId="{582BB7BA-32ED-4CCC-9303-04CCBBC04659}" srcOrd="0" destOrd="0" presId="urn:microsoft.com/office/officeart/2005/8/layout/hierarchy1"/>
    <dgm:cxn modelId="{B46F2233-D4C1-4340-8F67-916E6E05FA44}" type="presParOf" srcId="{06453BDF-57C0-45C0-BE61-E580C90043A9}" destId="{F51D8D48-58AF-4EF8-8C76-022A778C795A}" srcOrd="1" destOrd="0" presId="urn:microsoft.com/office/officeart/2005/8/layout/hierarchy1"/>
    <dgm:cxn modelId="{BCBDE646-7371-4B8E-8CC3-3AC92942707C}" type="presParOf" srcId="{2AFA2156-D77B-4E83-97CB-9413AE51E338}" destId="{EDC935D0-0C06-4605-AF78-C1194DDE60E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609D13-38B6-410A-B859-758EF9306106}"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174D8F68-5D72-4C44-910E-1A5AFA6809EE}">
      <dgm:prSet/>
      <dgm:spPr/>
      <dgm:t>
        <a:bodyPr/>
        <a:lstStyle/>
        <a:p>
          <a:r>
            <a:rPr lang="en-US" b="1" i="0" baseline="0"/>
            <a:t>Asynchronous &amp; Non-blocking I/O</a:t>
          </a:r>
          <a:r>
            <a:rPr lang="en-US" b="0" i="0" baseline="0"/>
            <a:t>: Handles multiple requests simultaneously.</a:t>
          </a:r>
          <a:endParaRPr lang="en-US"/>
        </a:p>
      </dgm:t>
    </dgm:pt>
    <dgm:pt modelId="{8E534763-67EC-4BB9-8036-248E4CE16D0D}" type="parTrans" cxnId="{3CE8B938-AF98-4435-96ED-4F96363D789A}">
      <dgm:prSet/>
      <dgm:spPr/>
      <dgm:t>
        <a:bodyPr/>
        <a:lstStyle/>
        <a:p>
          <a:endParaRPr lang="en-US"/>
        </a:p>
      </dgm:t>
    </dgm:pt>
    <dgm:pt modelId="{E469B5B7-3CC7-4779-BBCE-5D60DF5CD1C2}" type="sibTrans" cxnId="{3CE8B938-AF98-4435-96ED-4F96363D789A}">
      <dgm:prSet/>
      <dgm:spPr/>
      <dgm:t>
        <a:bodyPr/>
        <a:lstStyle/>
        <a:p>
          <a:endParaRPr lang="en-US"/>
        </a:p>
      </dgm:t>
    </dgm:pt>
    <dgm:pt modelId="{F6FCF4F7-E7D7-4F30-A59E-8FCA78D75C2B}">
      <dgm:prSet/>
      <dgm:spPr/>
      <dgm:t>
        <a:bodyPr/>
        <a:lstStyle/>
        <a:p>
          <a:r>
            <a:rPr lang="en-US" b="1" i="0" baseline="0"/>
            <a:t>Single-threaded Event Loop</a:t>
          </a:r>
          <a:r>
            <a:rPr lang="en-US" b="0" i="0" baseline="0"/>
            <a:t>: Uses a single thread with an event-driven architecture.</a:t>
          </a:r>
          <a:endParaRPr lang="en-US"/>
        </a:p>
      </dgm:t>
    </dgm:pt>
    <dgm:pt modelId="{9E5E99F8-CF29-4FDC-A154-95D22A62A629}" type="parTrans" cxnId="{7D41E641-680E-4480-B33D-F1C0628A6CEB}">
      <dgm:prSet/>
      <dgm:spPr/>
      <dgm:t>
        <a:bodyPr/>
        <a:lstStyle/>
        <a:p>
          <a:endParaRPr lang="en-US"/>
        </a:p>
      </dgm:t>
    </dgm:pt>
    <dgm:pt modelId="{B9C8F3C7-4057-422C-8C24-078A73072C05}" type="sibTrans" cxnId="{7D41E641-680E-4480-B33D-F1C0628A6CEB}">
      <dgm:prSet/>
      <dgm:spPr/>
      <dgm:t>
        <a:bodyPr/>
        <a:lstStyle/>
        <a:p>
          <a:endParaRPr lang="en-US"/>
        </a:p>
      </dgm:t>
    </dgm:pt>
    <dgm:pt modelId="{DD7FE820-7F56-41C4-8AEA-D3C17F0A7BB4}">
      <dgm:prSet/>
      <dgm:spPr/>
      <dgm:t>
        <a:bodyPr/>
        <a:lstStyle/>
        <a:p>
          <a:r>
            <a:rPr lang="en-US" b="1" i="0" baseline="0"/>
            <a:t>Fast Execution</a:t>
          </a:r>
          <a:r>
            <a:rPr lang="en-US" b="0" i="0" baseline="0"/>
            <a:t>: Built on the V8 engine, making it highly performant.</a:t>
          </a:r>
          <a:endParaRPr lang="en-US"/>
        </a:p>
      </dgm:t>
    </dgm:pt>
    <dgm:pt modelId="{D0A230EE-9B21-4976-9AB8-69C6CC9BC5FF}" type="parTrans" cxnId="{5061DEB9-F68C-4328-87ED-7DDB6521EA76}">
      <dgm:prSet/>
      <dgm:spPr/>
      <dgm:t>
        <a:bodyPr/>
        <a:lstStyle/>
        <a:p>
          <a:endParaRPr lang="en-US"/>
        </a:p>
      </dgm:t>
    </dgm:pt>
    <dgm:pt modelId="{1A43BE32-FCE2-49B9-A744-CF3CF9901EF9}" type="sibTrans" cxnId="{5061DEB9-F68C-4328-87ED-7DDB6521EA76}">
      <dgm:prSet/>
      <dgm:spPr/>
      <dgm:t>
        <a:bodyPr/>
        <a:lstStyle/>
        <a:p>
          <a:endParaRPr lang="en-US"/>
        </a:p>
      </dgm:t>
    </dgm:pt>
    <dgm:pt modelId="{A92C2CE8-20D7-4656-859A-772CFDB4E020}">
      <dgm:prSet/>
      <dgm:spPr/>
      <dgm:t>
        <a:bodyPr/>
        <a:lstStyle/>
        <a:p>
          <a:r>
            <a:rPr lang="en-US" b="1" i="0" baseline="0"/>
            <a:t>Scalability</a:t>
          </a:r>
          <a:r>
            <a:rPr lang="en-US" b="0" i="0" baseline="0"/>
            <a:t>: Suitable for building scalable network applications.</a:t>
          </a:r>
          <a:endParaRPr lang="en-US"/>
        </a:p>
      </dgm:t>
    </dgm:pt>
    <dgm:pt modelId="{78950EB1-5C16-4AA8-93A2-BA509946D110}" type="parTrans" cxnId="{462B3DA2-416A-4A78-96EF-7F6EE515D3D3}">
      <dgm:prSet/>
      <dgm:spPr/>
      <dgm:t>
        <a:bodyPr/>
        <a:lstStyle/>
        <a:p>
          <a:endParaRPr lang="en-US"/>
        </a:p>
      </dgm:t>
    </dgm:pt>
    <dgm:pt modelId="{EF671753-36C9-4038-9481-968ADC2E7F72}" type="sibTrans" cxnId="{462B3DA2-416A-4A78-96EF-7F6EE515D3D3}">
      <dgm:prSet/>
      <dgm:spPr/>
      <dgm:t>
        <a:bodyPr/>
        <a:lstStyle/>
        <a:p>
          <a:endParaRPr lang="en-US"/>
        </a:p>
      </dgm:t>
    </dgm:pt>
    <dgm:pt modelId="{B9425C2E-67A5-4DE7-95C1-B338CFD8E16D}">
      <dgm:prSet/>
      <dgm:spPr/>
      <dgm:t>
        <a:bodyPr/>
        <a:lstStyle/>
        <a:p>
          <a:r>
            <a:rPr lang="en-US" b="1" i="0" baseline="0"/>
            <a:t>Package Manager (npm)</a:t>
          </a:r>
          <a:r>
            <a:rPr lang="en-US" b="0" i="0" baseline="0"/>
            <a:t>: Comes with npm, the largest ecosystem of open-source libraries. </a:t>
          </a:r>
          <a:endParaRPr lang="en-US"/>
        </a:p>
      </dgm:t>
    </dgm:pt>
    <dgm:pt modelId="{2010EE5F-5EDF-4392-AE72-9102D820442E}" type="parTrans" cxnId="{5D40E8CD-F57F-49E2-85D8-BFB41C52F133}">
      <dgm:prSet/>
      <dgm:spPr/>
      <dgm:t>
        <a:bodyPr/>
        <a:lstStyle/>
        <a:p>
          <a:endParaRPr lang="en-US"/>
        </a:p>
      </dgm:t>
    </dgm:pt>
    <dgm:pt modelId="{7879F761-A0AD-4B74-8E9D-C6F40BD5F0D5}" type="sibTrans" cxnId="{5D40E8CD-F57F-49E2-85D8-BFB41C52F133}">
      <dgm:prSet/>
      <dgm:spPr/>
      <dgm:t>
        <a:bodyPr/>
        <a:lstStyle/>
        <a:p>
          <a:endParaRPr lang="en-US"/>
        </a:p>
      </dgm:t>
    </dgm:pt>
    <dgm:pt modelId="{0251B275-B791-46D3-930F-BE18AF6BDA5D}" type="pres">
      <dgm:prSet presAssocID="{73609D13-38B6-410A-B859-758EF9306106}" presName="vert0" presStyleCnt="0">
        <dgm:presLayoutVars>
          <dgm:dir/>
          <dgm:animOne val="branch"/>
          <dgm:animLvl val="lvl"/>
        </dgm:presLayoutVars>
      </dgm:prSet>
      <dgm:spPr/>
    </dgm:pt>
    <dgm:pt modelId="{4F9D99CE-5765-4491-988E-C721C7E2570C}" type="pres">
      <dgm:prSet presAssocID="{174D8F68-5D72-4C44-910E-1A5AFA6809EE}" presName="thickLine" presStyleLbl="alignNode1" presStyleIdx="0" presStyleCnt="5"/>
      <dgm:spPr/>
    </dgm:pt>
    <dgm:pt modelId="{B1686B72-4AFC-4A3C-A3D6-EAC54BF3C9FE}" type="pres">
      <dgm:prSet presAssocID="{174D8F68-5D72-4C44-910E-1A5AFA6809EE}" presName="horz1" presStyleCnt="0"/>
      <dgm:spPr/>
    </dgm:pt>
    <dgm:pt modelId="{2B179FA5-7B0E-4E90-9E79-6DF74457BCAF}" type="pres">
      <dgm:prSet presAssocID="{174D8F68-5D72-4C44-910E-1A5AFA6809EE}" presName="tx1" presStyleLbl="revTx" presStyleIdx="0" presStyleCnt="5"/>
      <dgm:spPr/>
    </dgm:pt>
    <dgm:pt modelId="{C9BCCF7B-BA05-4AFE-95C1-B5EA3DA5B404}" type="pres">
      <dgm:prSet presAssocID="{174D8F68-5D72-4C44-910E-1A5AFA6809EE}" presName="vert1" presStyleCnt="0"/>
      <dgm:spPr/>
    </dgm:pt>
    <dgm:pt modelId="{FDD54EAF-FF2B-47CD-8CCC-5D6EA1859EAB}" type="pres">
      <dgm:prSet presAssocID="{F6FCF4F7-E7D7-4F30-A59E-8FCA78D75C2B}" presName="thickLine" presStyleLbl="alignNode1" presStyleIdx="1" presStyleCnt="5"/>
      <dgm:spPr/>
    </dgm:pt>
    <dgm:pt modelId="{ABB60899-7A8A-423A-A9FB-4C336BAC84D8}" type="pres">
      <dgm:prSet presAssocID="{F6FCF4F7-E7D7-4F30-A59E-8FCA78D75C2B}" presName="horz1" presStyleCnt="0"/>
      <dgm:spPr/>
    </dgm:pt>
    <dgm:pt modelId="{8F865347-B4F2-4856-BE23-D7A31B9F34CD}" type="pres">
      <dgm:prSet presAssocID="{F6FCF4F7-E7D7-4F30-A59E-8FCA78D75C2B}" presName="tx1" presStyleLbl="revTx" presStyleIdx="1" presStyleCnt="5"/>
      <dgm:spPr/>
    </dgm:pt>
    <dgm:pt modelId="{160EF1F5-06EC-46B5-9B02-E553305FB95D}" type="pres">
      <dgm:prSet presAssocID="{F6FCF4F7-E7D7-4F30-A59E-8FCA78D75C2B}" presName="vert1" presStyleCnt="0"/>
      <dgm:spPr/>
    </dgm:pt>
    <dgm:pt modelId="{3A4BEAA5-5D92-4A97-95BC-C5DCA937D638}" type="pres">
      <dgm:prSet presAssocID="{DD7FE820-7F56-41C4-8AEA-D3C17F0A7BB4}" presName="thickLine" presStyleLbl="alignNode1" presStyleIdx="2" presStyleCnt="5"/>
      <dgm:spPr/>
    </dgm:pt>
    <dgm:pt modelId="{F641831A-43F8-4BF5-9D8B-068909D2A233}" type="pres">
      <dgm:prSet presAssocID="{DD7FE820-7F56-41C4-8AEA-D3C17F0A7BB4}" presName="horz1" presStyleCnt="0"/>
      <dgm:spPr/>
    </dgm:pt>
    <dgm:pt modelId="{28A89AEF-488A-4EDB-A09F-AE529D4A0523}" type="pres">
      <dgm:prSet presAssocID="{DD7FE820-7F56-41C4-8AEA-D3C17F0A7BB4}" presName="tx1" presStyleLbl="revTx" presStyleIdx="2" presStyleCnt="5"/>
      <dgm:spPr/>
    </dgm:pt>
    <dgm:pt modelId="{E8829D36-DDD1-4018-8EA7-46B58398EF59}" type="pres">
      <dgm:prSet presAssocID="{DD7FE820-7F56-41C4-8AEA-D3C17F0A7BB4}" presName="vert1" presStyleCnt="0"/>
      <dgm:spPr/>
    </dgm:pt>
    <dgm:pt modelId="{FDB81A14-BDD9-4B18-B5C4-0625FD90475F}" type="pres">
      <dgm:prSet presAssocID="{A92C2CE8-20D7-4656-859A-772CFDB4E020}" presName="thickLine" presStyleLbl="alignNode1" presStyleIdx="3" presStyleCnt="5"/>
      <dgm:spPr/>
    </dgm:pt>
    <dgm:pt modelId="{0E0B4627-197F-4BC7-AB22-1DC4C29D3DB2}" type="pres">
      <dgm:prSet presAssocID="{A92C2CE8-20D7-4656-859A-772CFDB4E020}" presName="horz1" presStyleCnt="0"/>
      <dgm:spPr/>
    </dgm:pt>
    <dgm:pt modelId="{D56EDF21-5133-499E-8650-DE086491712B}" type="pres">
      <dgm:prSet presAssocID="{A92C2CE8-20D7-4656-859A-772CFDB4E020}" presName="tx1" presStyleLbl="revTx" presStyleIdx="3" presStyleCnt="5"/>
      <dgm:spPr/>
    </dgm:pt>
    <dgm:pt modelId="{4F726C71-89FD-4DE3-9983-C0F29C3E85DD}" type="pres">
      <dgm:prSet presAssocID="{A92C2CE8-20D7-4656-859A-772CFDB4E020}" presName="vert1" presStyleCnt="0"/>
      <dgm:spPr/>
    </dgm:pt>
    <dgm:pt modelId="{D43188E3-E589-424A-975A-D81178F1736D}" type="pres">
      <dgm:prSet presAssocID="{B9425C2E-67A5-4DE7-95C1-B338CFD8E16D}" presName="thickLine" presStyleLbl="alignNode1" presStyleIdx="4" presStyleCnt="5"/>
      <dgm:spPr/>
    </dgm:pt>
    <dgm:pt modelId="{AD780736-5168-40A0-9E51-0CB840EC7C72}" type="pres">
      <dgm:prSet presAssocID="{B9425C2E-67A5-4DE7-95C1-B338CFD8E16D}" presName="horz1" presStyleCnt="0"/>
      <dgm:spPr/>
    </dgm:pt>
    <dgm:pt modelId="{E2B8ABDC-B9DE-49C0-B28F-23AF7E797537}" type="pres">
      <dgm:prSet presAssocID="{B9425C2E-67A5-4DE7-95C1-B338CFD8E16D}" presName="tx1" presStyleLbl="revTx" presStyleIdx="4" presStyleCnt="5"/>
      <dgm:spPr/>
    </dgm:pt>
    <dgm:pt modelId="{A2844E70-49FA-4F15-9CA6-3B32EE4F969E}" type="pres">
      <dgm:prSet presAssocID="{B9425C2E-67A5-4DE7-95C1-B338CFD8E16D}" presName="vert1" presStyleCnt="0"/>
      <dgm:spPr/>
    </dgm:pt>
  </dgm:ptLst>
  <dgm:cxnLst>
    <dgm:cxn modelId="{78872E03-C193-475A-9732-1331DC1837C5}" type="presOf" srcId="{DD7FE820-7F56-41C4-8AEA-D3C17F0A7BB4}" destId="{28A89AEF-488A-4EDB-A09F-AE529D4A0523}" srcOrd="0" destOrd="0" presId="urn:microsoft.com/office/officeart/2008/layout/LinedList"/>
    <dgm:cxn modelId="{3CE8B938-AF98-4435-96ED-4F96363D789A}" srcId="{73609D13-38B6-410A-B859-758EF9306106}" destId="{174D8F68-5D72-4C44-910E-1A5AFA6809EE}" srcOrd="0" destOrd="0" parTransId="{8E534763-67EC-4BB9-8036-248E4CE16D0D}" sibTransId="{E469B5B7-3CC7-4779-BBCE-5D60DF5CD1C2}"/>
    <dgm:cxn modelId="{10DA805C-2ABA-4763-BF93-14DA4B665915}" type="presOf" srcId="{174D8F68-5D72-4C44-910E-1A5AFA6809EE}" destId="{2B179FA5-7B0E-4E90-9E79-6DF74457BCAF}" srcOrd="0" destOrd="0" presId="urn:microsoft.com/office/officeart/2008/layout/LinedList"/>
    <dgm:cxn modelId="{7D41E641-680E-4480-B33D-F1C0628A6CEB}" srcId="{73609D13-38B6-410A-B859-758EF9306106}" destId="{F6FCF4F7-E7D7-4F30-A59E-8FCA78D75C2B}" srcOrd="1" destOrd="0" parTransId="{9E5E99F8-CF29-4FDC-A154-95D22A62A629}" sibTransId="{B9C8F3C7-4057-422C-8C24-078A73072C05}"/>
    <dgm:cxn modelId="{70557A72-BB5E-4C0D-8D9C-F2C08FC3F613}" type="presOf" srcId="{B9425C2E-67A5-4DE7-95C1-B338CFD8E16D}" destId="{E2B8ABDC-B9DE-49C0-B28F-23AF7E797537}" srcOrd="0" destOrd="0" presId="urn:microsoft.com/office/officeart/2008/layout/LinedList"/>
    <dgm:cxn modelId="{702B618A-F7F7-43C0-8BA7-D62FFE4B03CF}" type="presOf" srcId="{73609D13-38B6-410A-B859-758EF9306106}" destId="{0251B275-B791-46D3-930F-BE18AF6BDA5D}" srcOrd="0" destOrd="0" presId="urn:microsoft.com/office/officeart/2008/layout/LinedList"/>
    <dgm:cxn modelId="{572AB096-4C6A-4D08-96EF-31E2AB63C76F}" type="presOf" srcId="{A92C2CE8-20D7-4656-859A-772CFDB4E020}" destId="{D56EDF21-5133-499E-8650-DE086491712B}" srcOrd="0" destOrd="0" presId="urn:microsoft.com/office/officeart/2008/layout/LinedList"/>
    <dgm:cxn modelId="{462B3DA2-416A-4A78-96EF-7F6EE515D3D3}" srcId="{73609D13-38B6-410A-B859-758EF9306106}" destId="{A92C2CE8-20D7-4656-859A-772CFDB4E020}" srcOrd="3" destOrd="0" parTransId="{78950EB1-5C16-4AA8-93A2-BA509946D110}" sibTransId="{EF671753-36C9-4038-9481-968ADC2E7F72}"/>
    <dgm:cxn modelId="{5061DEB9-F68C-4328-87ED-7DDB6521EA76}" srcId="{73609D13-38B6-410A-B859-758EF9306106}" destId="{DD7FE820-7F56-41C4-8AEA-D3C17F0A7BB4}" srcOrd="2" destOrd="0" parTransId="{D0A230EE-9B21-4976-9AB8-69C6CC9BC5FF}" sibTransId="{1A43BE32-FCE2-49B9-A744-CF3CF9901EF9}"/>
    <dgm:cxn modelId="{3340A9CD-8DB6-484B-AD35-F5C31B2F4FF8}" type="presOf" srcId="{F6FCF4F7-E7D7-4F30-A59E-8FCA78D75C2B}" destId="{8F865347-B4F2-4856-BE23-D7A31B9F34CD}" srcOrd="0" destOrd="0" presId="urn:microsoft.com/office/officeart/2008/layout/LinedList"/>
    <dgm:cxn modelId="{5D40E8CD-F57F-49E2-85D8-BFB41C52F133}" srcId="{73609D13-38B6-410A-B859-758EF9306106}" destId="{B9425C2E-67A5-4DE7-95C1-B338CFD8E16D}" srcOrd="4" destOrd="0" parTransId="{2010EE5F-5EDF-4392-AE72-9102D820442E}" sibTransId="{7879F761-A0AD-4B74-8E9D-C6F40BD5F0D5}"/>
    <dgm:cxn modelId="{D77FD99D-3B0B-4E8B-AEF9-D48E84F11C94}" type="presParOf" srcId="{0251B275-B791-46D3-930F-BE18AF6BDA5D}" destId="{4F9D99CE-5765-4491-988E-C721C7E2570C}" srcOrd="0" destOrd="0" presId="urn:microsoft.com/office/officeart/2008/layout/LinedList"/>
    <dgm:cxn modelId="{3A185F37-7A7E-455A-8EC4-590571DF906B}" type="presParOf" srcId="{0251B275-B791-46D3-930F-BE18AF6BDA5D}" destId="{B1686B72-4AFC-4A3C-A3D6-EAC54BF3C9FE}" srcOrd="1" destOrd="0" presId="urn:microsoft.com/office/officeart/2008/layout/LinedList"/>
    <dgm:cxn modelId="{7A2DAB78-8D84-4FB4-A8B5-D382B774FD7E}" type="presParOf" srcId="{B1686B72-4AFC-4A3C-A3D6-EAC54BF3C9FE}" destId="{2B179FA5-7B0E-4E90-9E79-6DF74457BCAF}" srcOrd="0" destOrd="0" presId="urn:microsoft.com/office/officeart/2008/layout/LinedList"/>
    <dgm:cxn modelId="{55B0C47B-4000-4468-B1CB-C8389338C8C2}" type="presParOf" srcId="{B1686B72-4AFC-4A3C-A3D6-EAC54BF3C9FE}" destId="{C9BCCF7B-BA05-4AFE-95C1-B5EA3DA5B404}" srcOrd="1" destOrd="0" presId="urn:microsoft.com/office/officeart/2008/layout/LinedList"/>
    <dgm:cxn modelId="{4EA3F6A1-DD85-4761-BEEE-7D0E6E8C9075}" type="presParOf" srcId="{0251B275-B791-46D3-930F-BE18AF6BDA5D}" destId="{FDD54EAF-FF2B-47CD-8CCC-5D6EA1859EAB}" srcOrd="2" destOrd="0" presId="urn:microsoft.com/office/officeart/2008/layout/LinedList"/>
    <dgm:cxn modelId="{5CDB4A41-C6BB-4234-9BA6-FA725B59E677}" type="presParOf" srcId="{0251B275-B791-46D3-930F-BE18AF6BDA5D}" destId="{ABB60899-7A8A-423A-A9FB-4C336BAC84D8}" srcOrd="3" destOrd="0" presId="urn:microsoft.com/office/officeart/2008/layout/LinedList"/>
    <dgm:cxn modelId="{C350D1BC-FD25-4426-B710-D8DC6CE15354}" type="presParOf" srcId="{ABB60899-7A8A-423A-A9FB-4C336BAC84D8}" destId="{8F865347-B4F2-4856-BE23-D7A31B9F34CD}" srcOrd="0" destOrd="0" presId="urn:microsoft.com/office/officeart/2008/layout/LinedList"/>
    <dgm:cxn modelId="{58CAB745-1FDC-465F-A9A5-7E85F7305E93}" type="presParOf" srcId="{ABB60899-7A8A-423A-A9FB-4C336BAC84D8}" destId="{160EF1F5-06EC-46B5-9B02-E553305FB95D}" srcOrd="1" destOrd="0" presId="urn:microsoft.com/office/officeart/2008/layout/LinedList"/>
    <dgm:cxn modelId="{AC208AF2-72C3-4000-A347-A0811C2AAACC}" type="presParOf" srcId="{0251B275-B791-46D3-930F-BE18AF6BDA5D}" destId="{3A4BEAA5-5D92-4A97-95BC-C5DCA937D638}" srcOrd="4" destOrd="0" presId="urn:microsoft.com/office/officeart/2008/layout/LinedList"/>
    <dgm:cxn modelId="{20BA90FA-E6A0-4CA1-92DD-596C8C734C4B}" type="presParOf" srcId="{0251B275-B791-46D3-930F-BE18AF6BDA5D}" destId="{F641831A-43F8-4BF5-9D8B-068909D2A233}" srcOrd="5" destOrd="0" presId="urn:microsoft.com/office/officeart/2008/layout/LinedList"/>
    <dgm:cxn modelId="{0341D8D7-2750-4B04-9C7C-75C0B720E534}" type="presParOf" srcId="{F641831A-43F8-4BF5-9D8B-068909D2A233}" destId="{28A89AEF-488A-4EDB-A09F-AE529D4A0523}" srcOrd="0" destOrd="0" presId="urn:microsoft.com/office/officeart/2008/layout/LinedList"/>
    <dgm:cxn modelId="{AC39FD6D-0207-4550-9963-5DE733E6AAF3}" type="presParOf" srcId="{F641831A-43F8-4BF5-9D8B-068909D2A233}" destId="{E8829D36-DDD1-4018-8EA7-46B58398EF59}" srcOrd="1" destOrd="0" presId="urn:microsoft.com/office/officeart/2008/layout/LinedList"/>
    <dgm:cxn modelId="{F5844F69-3832-4ECE-8B3D-3E66CB027261}" type="presParOf" srcId="{0251B275-B791-46D3-930F-BE18AF6BDA5D}" destId="{FDB81A14-BDD9-4B18-B5C4-0625FD90475F}" srcOrd="6" destOrd="0" presId="urn:microsoft.com/office/officeart/2008/layout/LinedList"/>
    <dgm:cxn modelId="{648FD35F-5784-4D2E-A3D5-23A71C7783A7}" type="presParOf" srcId="{0251B275-B791-46D3-930F-BE18AF6BDA5D}" destId="{0E0B4627-197F-4BC7-AB22-1DC4C29D3DB2}" srcOrd="7" destOrd="0" presId="urn:microsoft.com/office/officeart/2008/layout/LinedList"/>
    <dgm:cxn modelId="{38553EB3-8460-4B37-8EE3-70BADDADC16C}" type="presParOf" srcId="{0E0B4627-197F-4BC7-AB22-1DC4C29D3DB2}" destId="{D56EDF21-5133-499E-8650-DE086491712B}" srcOrd="0" destOrd="0" presId="urn:microsoft.com/office/officeart/2008/layout/LinedList"/>
    <dgm:cxn modelId="{FB449D94-734A-4617-825C-522D3A3DF156}" type="presParOf" srcId="{0E0B4627-197F-4BC7-AB22-1DC4C29D3DB2}" destId="{4F726C71-89FD-4DE3-9983-C0F29C3E85DD}" srcOrd="1" destOrd="0" presId="urn:microsoft.com/office/officeart/2008/layout/LinedList"/>
    <dgm:cxn modelId="{42640419-9F0B-4B69-8D2F-87F1DCEDB775}" type="presParOf" srcId="{0251B275-B791-46D3-930F-BE18AF6BDA5D}" destId="{D43188E3-E589-424A-975A-D81178F1736D}" srcOrd="8" destOrd="0" presId="urn:microsoft.com/office/officeart/2008/layout/LinedList"/>
    <dgm:cxn modelId="{94434FCE-AD4B-41DC-B0FC-51D7A05ACC18}" type="presParOf" srcId="{0251B275-B791-46D3-930F-BE18AF6BDA5D}" destId="{AD780736-5168-40A0-9E51-0CB840EC7C72}" srcOrd="9" destOrd="0" presId="urn:microsoft.com/office/officeart/2008/layout/LinedList"/>
    <dgm:cxn modelId="{BF45D460-C3AE-4657-AF10-7546631CD605}" type="presParOf" srcId="{AD780736-5168-40A0-9E51-0CB840EC7C72}" destId="{E2B8ABDC-B9DE-49C0-B28F-23AF7E797537}" srcOrd="0" destOrd="0" presId="urn:microsoft.com/office/officeart/2008/layout/LinedList"/>
    <dgm:cxn modelId="{E7FD7F00-F55F-4143-AF9C-D16DC6EF9C2E}" type="presParOf" srcId="{AD780736-5168-40A0-9E51-0CB840EC7C72}" destId="{A2844E70-49FA-4F15-9CA6-3B32EE4F96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AB246-2E47-447C-BE5F-BB7D2DBC9B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D51731-BB1D-4DE4-BE9E-17F159BBE588}">
      <dgm:prSet/>
      <dgm:spPr/>
      <dgm:t>
        <a:bodyPr/>
        <a:lstStyle/>
        <a:p>
          <a:r>
            <a:rPr lang="en-US"/>
            <a:t>Node.js is a versatile runtime environment for JavaScript, and it is well-suitedfor building a wide range of dynamic applications, including web applications.</a:t>
          </a:r>
        </a:p>
      </dgm:t>
    </dgm:pt>
    <dgm:pt modelId="{CF3C8F6E-7CAD-47B9-9E01-BCF9427E2A46}" type="parTrans" cxnId="{4782CCBE-579F-4D7F-BA56-AA81213D2383}">
      <dgm:prSet/>
      <dgm:spPr/>
      <dgm:t>
        <a:bodyPr/>
        <a:lstStyle/>
        <a:p>
          <a:endParaRPr lang="en-US"/>
        </a:p>
      </dgm:t>
    </dgm:pt>
    <dgm:pt modelId="{B228918C-3CE4-48F8-A1AC-255DEB93C0DE}" type="sibTrans" cxnId="{4782CCBE-579F-4D7F-BA56-AA81213D2383}">
      <dgm:prSet/>
      <dgm:spPr/>
      <dgm:t>
        <a:bodyPr/>
        <a:lstStyle/>
        <a:p>
          <a:endParaRPr lang="en-US"/>
        </a:p>
      </dgm:t>
    </dgm:pt>
    <dgm:pt modelId="{2F322296-11F3-4DA1-B07B-8DF9EF3C4F04}">
      <dgm:prSet/>
      <dgm:spPr/>
      <dgm:t>
        <a:bodyPr/>
        <a:lstStyle/>
        <a:p>
          <a:r>
            <a:rPr lang="en-US"/>
            <a:t>Authentication:Authentication is the process of verifying the identity of a user.There are various authentication methods you can use in Node.js:</a:t>
          </a:r>
        </a:p>
      </dgm:t>
    </dgm:pt>
    <dgm:pt modelId="{B66483C2-9BE5-486B-812A-E47CB28AFD9F}" type="parTrans" cxnId="{9ED74C51-03AF-4CDE-AAC9-6564FF7A3300}">
      <dgm:prSet/>
      <dgm:spPr/>
      <dgm:t>
        <a:bodyPr/>
        <a:lstStyle/>
        <a:p>
          <a:endParaRPr lang="en-US"/>
        </a:p>
      </dgm:t>
    </dgm:pt>
    <dgm:pt modelId="{99D6A354-C095-494D-89F9-4CEE63178426}" type="sibTrans" cxnId="{9ED74C51-03AF-4CDE-AAC9-6564FF7A3300}">
      <dgm:prSet/>
      <dgm:spPr/>
      <dgm:t>
        <a:bodyPr/>
        <a:lstStyle/>
        <a:p>
          <a:endParaRPr lang="en-US"/>
        </a:p>
      </dgm:t>
    </dgm:pt>
    <dgm:pt modelId="{308EDB5E-CC37-49A3-8854-A88E5CEB8A76}">
      <dgm:prSet/>
      <dgm:spPr/>
      <dgm:t>
        <a:bodyPr/>
        <a:lstStyle/>
        <a:p>
          <a:r>
            <a:rPr lang="en-US"/>
            <a:t>Authorization:Authorization determines what actions a user is allowed to performwithin the application after they have been authenticated.</a:t>
          </a:r>
        </a:p>
      </dgm:t>
    </dgm:pt>
    <dgm:pt modelId="{273770FD-4DCB-451B-A99A-C301CA8D64CD}" type="parTrans" cxnId="{5B96FEF3-2A48-4EF2-97A7-BE5459935DA7}">
      <dgm:prSet/>
      <dgm:spPr/>
      <dgm:t>
        <a:bodyPr/>
        <a:lstStyle/>
        <a:p>
          <a:endParaRPr lang="en-US"/>
        </a:p>
      </dgm:t>
    </dgm:pt>
    <dgm:pt modelId="{844381C0-9588-412A-8912-AAA45C48E702}" type="sibTrans" cxnId="{5B96FEF3-2A48-4EF2-97A7-BE5459935DA7}">
      <dgm:prSet/>
      <dgm:spPr/>
      <dgm:t>
        <a:bodyPr/>
        <a:lstStyle/>
        <a:p>
          <a:endParaRPr lang="en-US"/>
        </a:p>
      </dgm:t>
    </dgm:pt>
    <dgm:pt modelId="{576D1FEB-7E52-4651-B361-B3F93A982240}">
      <dgm:prSet/>
      <dgm:spPr/>
      <dgm:t>
        <a:bodyPr/>
        <a:lstStyle/>
        <a:p>
          <a:r>
            <a:rPr lang="en-US"/>
            <a:t>Performing user transactions with a database in a Node.js application involvesinteracting with the database to read, write, update, or delete data related to users.</a:t>
          </a:r>
        </a:p>
      </dgm:t>
    </dgm:pt>
    <dgm:pt modelId="{3922E187-47C2-4E0E-9EF4-4E11D4280029}" type="parTrans" cxnId="{193B3158-D399-4C45-87C9-89DD398F53AF}">
      <dgm:prSet/>
      <dgm:spPr/>
      <dgm:t>
        <a:bodyPr/>
        <a:lstStyle/>
        <a:p>
          <a:endParaRPr lang="en-US"/>
        </a:p>
      </dgm:t>
    </dgm:pt>
    <dgm:pt modelId="{D8864E17-1D06-4C0F-90E6-8F2EB66BE3E3}" type="sibTrans" cxnId="{193B3158-D399-4C45-87C9-89DD398F53AF}">
      <dgm:prSet/>
      <dgm:spPr/>
      <dgm:t>
        <a:bodyPr/>
        <a:lstStyle/>
        <a:p>
          <a:endParaRPr lang="en-US"/>
        </a:p>
      </dgm:t>
    </dgm:pt>
    <dgm:pt modelId="{594E3838-C011-4EE4-8DB6-0A0F7A9EFB20}">
      <dgm:prSet/>
      <dgm:spPr/>
      <dgm:t>
        <a:bodyPr/>
        <a:lstStyle/>
        <a:p>
          <a:r>
            <a:rPr lang="en-US"/>
            <a:t>Accessing APIs in a Node.js application involves making HTTP requests to external servicesor APIs to retrieve data or interact with remote resources.</a:t>
          </a:r>
        </a:p>
      </dgm:t>
    </dgm:pt>
    <dgm:pt modelId="{13C68B25-4BEC-4536-964B-C554AFB4ECE5}" type="parTrans" cxnId="{F6E30DAD-3E8B-42AB-9240-FC9FDBDFE2F1}">
      <dgm:prSet/>
      <dgm:spPr/>
      <dgm:t>
        <a:bodyPr/>
        <a:lstStyle/>
        <a:p>
          <a:endParaRPr lang="en-US"/>
        </a:p>
      </dgm:t>
    </dgm:pt>
    <dgm:pt modelId="{B93052D4-E217-4359-853B-357BDF55CA4E}" type="sibTrans" cxnId="{F6E30DAD-3E8B-42AB-9240-FC9FDBDFE2F1}">
      <dgm:prSet/>
      <dgm:spPr/>
      <dgm:t>
        <a:bodyPr/>
        <a:lstStyle/>
        <a:p>
          <a:endParaRPr lang="en-US"/>
        </a:p>
      </dgm:t>
    </dgm:pt>
    <dgm:pt modelId="{841E4B63-ED3B-4629-992D-DFC7A3FA8320}" type="pres">
      <dgm:prSet presAssocID="{D64AB246-2E47-447C-BE5F-BB7D2DBC9B8A}" presName="root" presStyleCnt="0">
        <dgm:presLayoutVars>
          <dgm:dir/>
          <dgm:resizeHandles val="exact"/>
        </dgm:presLayoutVars>
      </dgm:prSet>
      <dgm:spPr/>
    </dgm:pt>
    <dgm:pt modelId="{7998B59B-3239-479A-9428-67B7DD5E903B}" type="pres">
      <dgm:prSet presAssocID="{30D51731-BB1D-4DE4-BE9E-17F159BBE588}" presName="compNode" presStyleCnt="0"/>
      <dgm:spPr/>
    </dgm:pt>
    <dgm:pt modelId="{30CBE0DD-25A7-4D22-BD44-D931FA7C9C43}" type="pres">
      <dgm:prSet presAssocID="{30D51731-BB1D-4DE4-BE9E-17F159BBE588}" presName="bgRect" presStyleLbl="bgShp" presStyleIdx="0" presStyleCnt="5"/>
      <dgm:spPr/>
    </dgm:pt>
    <dgm:pt modelId="{3523D681-11CA-4EBF-836E-6B9092E22A9D}" type="pres">
      <dgm:prSet presAssocID="{30D51731-BB1D-4DE4-BE9E-17F159BBE5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A9714C9-B28B-4DF1-8AB5-72A378DC22D4}" type="pres">
      <dgm:prSet presAssocID="{30D51731-BB1D-4DE4-BE9E-17F159BBE588}" presName="spaceRect" presStyleCnt="0"/>
      <dgm:spPr/>
    </dgm:pt>
    <dgm:pt modelId="{9F49B99F-69A8-484D-A844-E8A6DC2602C0}" type="pres">
      <dgm:prSet presAssocID="{30D51731-BB1D-4DE4-BE9E-17F159BBE588}" presName="parTx" presStyleLbl="revTx" presStyleIdx="0" presStyleCnt="5">
        <dgm:presLayoutVars>
          <dgm:chMax val="0"/>
          <dgm:chPref val="0"/>
        </dgm:presLayoutVars>
      </dgm:prSet>
      <dgm:spPr/>
    </dgm:pt>
    <dgm:pt modelId="{BC232EE8-440E-4B78-B474-CD7CD9D8295E}" type="pres">
      <dgm:prSet presAssocID="{B228918C-3CE4-48F8-A1AC-255DEB93C0DE}" presName="sibTrans" presStyleCnt="0"/>
      <dgm:spPr/>
    </dgm:pt>
    <dgm:pt modelId="{8914F5BE-D5D4-451A-A0FB-EE5F4FC38459}" type="pres">
      <dgm:prSet presAssocID="{2F322296-11F3-4DA1-B07B-8DF9EF3C4F04}" presName="compNode" presStyleCnt="0"/>
      <dgm:spPr/>
    </dgm:pt>
    <dgm:pt modelId="{A6AEAF0F-2609-45E5-90BE-B354063B2857}" type="pres">
      <dgm:prSet presAssocID="{2F322296-11F3-4DA1-B07B-8DF9EF3C4F04}" presName="bgRect" presStyleLbl="bgShp" presStyleIdx="1" presStyleCnt="5"/>
      <dgm:spPr/>
    </dgm:pt>
    <dgm:pt modelId="{C7B86BFA-4920-4697-A4C3-60B41787B0A1}" type="pres">
      <dgm:prSet presAssocID="{2F322296-11F3-4DA1-B07B-8DF9EF3C4F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51757AA8-BDD6-4FE8-8C56-B890F2BEB2C9}" type="pres">
      <dgm:prSet presAssocID="{2F322296-11F3-4DA1-B07B-8DF9EF3C4F04}" presName="spaceRect" presStyleCnt="0"/>
      <dgm:spPr/>
    </dgm:pt>
    <dgm:pt modelId="{10E82C44-9FF5-4484-A75E-AE746A27876B}" type="pres">
      <dgm:prSet presAssocID="{2F322296-11F3-4DA1-B07B-8DF9EF3C4F04}" presName="parTx" presStyleLbl="revTx" presStyleIdx="1" presStyleCnt="5">
        <dgm:presLayoutVars>
          <dgm:chMax val="0"/>
          <dgm:chPref val="0"/>
        </dgm:presLayoutVars>
      </dgm:prSet>
      <dgm:spPr/>
    </dgm:pt>
    <dgm:pt modelId="{52F0102F-32E7-423D-BAEC-E103B485CE36}" type="pres">
      <dgm:prSet presAssocID="{99D6A354-C095-494D-89F9-4CEE63178426}" presName="sibTrans" presStyleCnt="0"/>
      <dgm:spPr/>
    </dgm:pt>
    <dgm:pt modelId="{F9E57138-14B2-40D2-AC90-F81FABC11C78}" type="pres">
      <dgm:prSet presAssocID="{308EDB5E-CC37-49A3-8854-A88E5CEB8A76}" presName="compNode" presStyleCnt="0"/>
      <dgm:spPr/>
    </dgm:pt>
    <dgm:pt modelId="{64FDB8C6-2AC8-4124-B353-F47A2F1B9D9A}" type="pres">
      <dgm:prSet presAssocID="{308EDB5E-CC37-49A3-8854-A88E5CEB8A76}" presName="bgRect" presStyleLbl="bgShp" presStyleIdx="2" presStyleCnt="5"/>
      <dgm:spPr/>
    </dgm:pt>
    <dgm:pt modelId="{4CAF80A0-8725-4646-9E39-B55EDED47118}" type="pres">
      <dgm:prSet presAssocID="{308EDB5E-CC37-49A3-8854-A88E5CEB8A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1ADE9BC7-C0A4-47A9-A93A-60918B53A758}" type="pres">
      <dgm:prSet presAssocID="{308EDB5E-CC37-49A3-8854-A88E5CEB8A76}" presName="spaceRect" presStyleCnt="0"/>
      <dgm:spPr/>
    </dgm:pt>
    <dgm:pt modelId="{2AA3993E-1C16-475C-A02E-C575D6259813}" type="pres">
      <dgm:prSet presAssocID="{308EDB5E-CC37-49A3-8854-A88E5CEB8A76}" presName="parTx" presStyleLbl="revTx" presStyleIdx="2" presStyleCnt="5">
        <dgm:presLayoutVars>
          <dgm:chMax val="0"/>
          <dgm:chPref val="0"/>
        </dgm:presLayoutVars>
      </dgm:prSet>
      <dgm:spPr/>
    </dgm:pt>
    <dgm:pt modelId="{72C64DC4-84F1-48A9-AF28-9BDE1491E542}" type="pres">
      <dgm:prSet presAssocID="{844381C0-9588-412A-8912-AAA45C48E702}" presName="sibTrans" presStyleCnt="0"/>
      <dgm:spPr/>
    </dgm:pt>
    <dgm:pt modelId="{386EAFB9-1AEC-4FE0-BCF9-1FC0F5D1FF68}" type="pres">
      <dgm:prSet presAssocID="{576D1FEB-7E52-4651-B361-B3F93A982240}" presName="compNode" presStyleCnt="0"/>
      <dgm:spPr/>
    </dgm:pt>
    <dgm:pt modelId="{B4C9FDC2-42D1-4072-939C-D7FFA7F37102}" type="pres">
      <dgm:prSet presAssocID="{576D1FEB-7E52-4651-B361-B3F93A982240}" presName="bgRect" presStyleLbl="bgShp" presStyleIdx="3" presStyleCnt="5"/>
      <dgm:spPr/>
    </dgm:pt>
    <dgm:pt modelId="{7F59CE3C-47E2-44C4-8779-1B7AE29B3136}" type="pres">
      <dgm:prSet presAssocID="{576D1FEB-7E52-4651-B361-B3F93A9822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9D57000-CFFB-4FCA-97E6-044A6EE6DC13}" type="pres">
      <dgm:prSet presAssocID="{576D1FEB-7E52-4651-B361-B3F93A982240}" presName="spaceRect" presStyleCnt="0"/>
      <dgm:spPr/>
    </dgm:pt>
    <dgm:pt modelId="{52E9F51F-D58D-4F08-8C20-7C1802D788E6}" type="pres">
      <dgm:prSet presAssocID="{576D1FEB-7E52-4651-B361-B3F93A982240}" presName="parTx" presStyleLbl="revTx" presStyleIdx="3" presStyleCnt="5">
        <dgm:presLayoutVars>
          <dgm:chMax val="0"/>
          <dgm:chPref val="0"/>
        </dgm:presLayoutVars>
      </dgm:prSet>
      <dgm:spPr/>
    </dgm:pt>
    <dgm:pt modelId="{B3747847-0929-4081-988D-9DB4F47198E9}" type="pres">
      <dgm:prSet presAssocID="{D8864E17-1D06-4C0F-90E6-8F2EB66BE3E3}" presName="sibTrans" presStyleCnt="0"/>
      <dgm:spPr/>
    </dgm:pt>
    <dgm:pt modelId="{4342FB2A-0C58-4AEE-9EBA-ED42E57F9B5C}" type="pres">
      <dgm:prSet presAssocID="{594E3838-C011-4EE4-8DB6-0A0F7A9EFB20}" presName="compNode" presStyleCnt="0"/>
      <dgm:spPr/>
    </dgm:pt>
    <dgm:pt modelId="{0799DAE1-6A44-4D15-B8DF-FF5CAD49FD1B}" type="pres">
      <dgm:prSet presAssocID="{594E3838-C011-4EE4-8DB6-0A0F7A9EFB20}" presName="bgRect" presStyleLbl="bgShp" presStyleIdx="4" presStyleCnt="5"/>
      <dgm:spPr/>
    </dgm:pt>
    <dgm:pt modelId="{938DACE9-CA4A-4D2C-998B-FA273A813336}" type="pres">
      <dgm:prSet presAssocID="{594E3838-C011-4EE4-8DB6-0A0F7A9EFB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F6598F61-78C5-498B-9359-3E2D0710ACC0}" type="pres">
      <dgm:prSet presAssocID="{594E3838-C011-4EE4-8DB6-0A0F7A9EFB20}" presName="spaceRect" presStyleCnt="0"/>
      <dgm:spPr/>
    </dgm:pt>
    <dgm:pt modelId="{67E094B9-3AE4-410C-94A7-E4B8ABE1C1F8}" type="pres">
      <dgm:prSet presAssocID="{594E3838-C011-4EE4-8DB6-0A0F7A9EFB20}" presName="parTx" presStyleLbl="revTx" presStyleIdx="4" presStyleCnt="5">
        <dgm:presLayoutVars>
          <dgm:chMax val="0"/>
          <dgm:chPref val="0"/>
        </dgm:presLayoutVars>
      </dgm:prSet>
      <dgm:spPr/>
    </dgm:pt>
  </dgm:ptLst>
  <dgm:cxnLst>
    <dgm:cxn modelId="{B70CDC03-9665-40EF-AC8E-D5DDD9ECF22C}" type="presOf" srcId="{D64AB246-2E47-447C-BE5F-BB7D2DBC9B8A}" destId="{841E4B63-ED3B-4629-992D-DFC7A3FA8320}" srcOrd="0" destOrd="0" presId="urn:microsoft.com/office/officeart/2018/2/layout/IconVerticalSolidList"/>
    <dgm:cxn modelId="{9ED74C51-03AF-4CDE-AAC9-6564FF7A3300}" srcId="{D64AB246-2E47-447C-BE5F-BB7D2DBC9B8A}" destId="{2F322296-11F3-4DA1-B07B-8DF9EF3C4F04}" srcOrd="1" destOrd="0" parTransId="{B66483C2-9BE5-486B-812A-E47CB28AFD9F}" sibTransId="{99D6A354-C095-494D-89F9-4CEE63178426}"/>
    <dgm:cxn modelId="{193B3158-D399-4C45-87C9-89DD398F53AF}" srcId="{D64AB246-2E47-447C-BE5F-BB7D2DBC9B8A}" destId="{576D1FEB-7E52-4651-B361-B3F93A982240}" srcOrd="3" destOrd="0" parTransId="{3922E187-47C2-4E0E-9EF4-4E11D4280029}" sibTransId="{D8864E17-1D06-4C0F-90E6-8F2EB66BE3E3}"/>
    <dgm:cxn modelId="{CC4E288A-FC95-47E6-AC41-B87D4DDB4332}" type="presOf" srcId="{2F322296-11F3-4DA1-B07B-8DF9EF3C4F04}" destId="{10E82C44-9FF5-4484-A75E-AE746A27876B}" srcOrd="0" destOrd="0" presId="urn:microsoft.com/office/officeart/2018/2/layout/IconVerticalSolidList"/>
    <dgm:cxn modelId="{A074E68C-66B1-4F2D-9F6A-F9244BA2F5A5}" type="presOf" srcId="{30D51731-BB1D-4DE4-BE9E-17F159BBE588}" destId="{9F49B99F-69A8-484D-A844-E8A6DC2602C0}" srcOrd="0" destOrd="0" presId="urn:microsoft.com/office/officeart/2018/2/layout/IconVerticalSolidList"/>
    <dgm:cxn modelId="{FCCCB59E-D7A1-4DF9-82F2-BE35AF6B535F}" type="presOf" srcId="{576D1FEB-7E52-4651-B361-B3F93A982240}" destId="{52E9F51F-D58D-4F08-8C20-7C1802D788E6}" srcOrd="0" destOrd="0" presId="urn:microsoft.com/office/officeart/2018/2/layout/IconVerticalSolidList"/>
    <dgm:cxn modelId="{F6E30DAD-3E8B-42AB-9240-FC9FDBDFE2F1}" srcId="{D64AB246-2E47-447C-BE5F-BB7D2DBC9B8A}" destId="{594E3838-C011-4EE4-8DB6-0A0F7A9EFB20}" srcOrd="4" destOrd="0" parTransId="{13C68B25-4BEC-4536-964B-C554AFB4ECE5}" sibTransId="{B93052D4-E217-4359-853B-357BDF55CA4E}"/>
    <dgm:cxn modelId="{5B773FAE-5C5E-490F-809F-646AF69E275B}" type="presOf" srcId="{308EDB5E-CC37-49A3-8854-A88E5CEB8A76}" destId="{2AA3993E-1C16-475C-A02E-C575D6259813}" srcOrd="0" destOrd="0" presId="urn:microsoft.com/office/officeart/2018/2/layout/IconVerticalSolidList"/>
    <dgm:cxn modelId="{8998D1B5-B896-4132-AA49-520D4E903490}" type="presOf" srcId="{594E3838-C011-4EE4-8DB6-0A0F7A9EFB20}" destId="{67E094B9-3AE4-410C-94A7-E4B8ABE1C1F8}" srcOrd="0" destOrd="0" presId="urn:microsoft.com/office/officeart/2018/2/layout/IconVerticalSolidList"/>
    <dgm:cxn modelId="{4782CCBE-579F-4D7F-BA56-AA81213D2383}" srcId="{D64AB246-2E47-447C-BE5F-BB7D2DBC9B8A}" destId="{30D51731-BB1D-4DE4-BE9E-17F159BBE588}" srcOrd="0" destOrd="0" parTransId="{CF3C8F6E-7CAD-47B9-9E01-BCF9427E2A46}" sibTransId="{B228918C-3CE4-48F8-A1AC-255DEB93C0DE}"/>
    <dgm:cxn modelId="{5B96FEF3-2A48-4EF2-97A7-BE5459935DA7}" srcId="{D64AB246-2E47-447C-BE5F-BB7D2DBC9B8A}" destId="{308EDB5E-CC37-49A3-8854-A88E5CEB8A76}" srcOrd="2" destOrd="0" parTransId="{273770FD-4DCB-451B-A99A-C301CA8D64CD}" sibTransId="{844381C0-9588-412A-8912-AAA45C48E702}"/>
    <dgm:cxn modelId="{40EC282A-705A-44DB-93AE-520830C21F4E}" type="presParOf" srcId="{841E4B63-ED3B-4629-992D-DFC7A3FA8320}" destId="{7998B59B-3239-479A-9428-67B7DD5E903B}" srcOrd="0" destOrd="0" presId="urn:microsoft.com/office/officeart/2018/2/layout/IconVerticalSolidList"/>
    <dgm:cxn modelId="{D35B83AD-59E5-47DE-9C49-7B6D5057D4DE}" type="presParOf" srcId="{7998B59B-3239-479A-9428-67B7DD5E903B}" destId="{30CBE0DD-25A7-4D22-BD44-D931FA7C9C43}" srcOrd="0" destOrd="0" presId="urn:microsoft.com/office/officeart/2018/2/layout/IconVerticalSolidList"/>
    <dgm:cxn modelId="{C0AA524E-05D3-4A6B-AE65-56DB7E08BA2A}" type="presParOf" srcId="{7998B59B-3239-479A-9428-67B7DD5E903B}" destId="{3523D681-11CA-4EBF-836E-6B9092E22A9D}" srcOrd="1" destOrd="0" presId="urn:microsoft.com/office/officeart/2018/2/layout/IconVerticalSolidList"/>
    <dgm:cxn modelId="{6D5935D3-A302-4EDE-A501-8272E99D1711}" type="presParOf" srcId="{7998B59B-3239-479A-9428-67B7DD5E903B}" destId="{7A9714C9-B28B-4DF1-8AB5-72A378DC22D4}" srcOrd="2" destOrd="0" presId="urn:microsoft.com/office/officeart/2018/2/layout/IconVerticalSolidList"/>
    <dgm:cxn modelId="{64EEF6B1-5D6A-4EB8-B52F-2F377D1A6135}" type="presParOf" srcId="{7998B59B-3239-479A-9428-67B7DD5E903B}" destId="{9F49B99F-69A8-484D-A844-E8A6DC2602C0}" srcOrd="3" destOrd="0" presId="urn:microsoft.com/office/officeart/2018/2/layout/IconVerticalSolidList"/>
    <dgm:cxn modelId="{A5DF4A7E-534C-4671-9975-7DE86A76C083}" type="presParOf" srcId="{841E4B63-ED3B-4629-992D-DFC7A3FA8320}" destId="{BC232EE8-440E-4B78-B474-CD7CD9D8295E}" srcOrd="1" destOrd="0" presId="urn:microsoft.com/office/officeart/2018/2/layout/IconVerticalSolidList"/>
    <dgm:cxn modelId="{A91E70F9-B3F3-42D7-8D37-739276E05426}" type="presParOf" srcId="{841E4B63-ED3B-4629-992D-DFC7A3FA8320}" destId="{8914F5BE-D5D4-451A-A0FB-EE5F4FC38459}" srcOrd="2" destOrd="0" presId="urn:microsoft.com/office/officeart/2018/2/layout/IconVerticalSolidList"/>
    <dgm:cxn modelId="{EB5F1FF5-F2B6-4B10-82B2-E93370687889}" type="presParOf" srcId="{8914F5BE-D5D4-451A-A0FB-EE5F4FC38459}" destId="{A6AEAF0F-2609-45E5-90BE-B354063B2857}" srcOrd="0" destOrd="0" presId="urn:microsoft.com/office/officeart/2018/2/layout/IconVerticalSolidList"/>
    <dgm:cxn modelId="{B83D6C06-0762-4BFC-BC33-3617BA796712}" type="presParOf" srcId="{8914F5BE-D5D4-451A-A0FB-EE5F4FC38459}" destId="{C7B86BFA-4920-4697-A4C3-60B41787B0A1}" srcOrd="1" destOrd="0" presId="urn:microsoft.com/office/officeart/2018/2/layout/IconVerticalSolidList"/>
    <dgm:cxn modelId="{0D7A0DD0-208E-4807-B821-C2E3697E9A29}" type="presParOf" srcId="{8914F5BE-D5D4-451A-A0FB-EE5F4FC38459}" destId="{51757AA8-BDD6-4FE8-8C56-B890F2BEB2C9}" srcOrd="2" destOrd="0" presId="urn:microsoft.com/office/officeart/2018/2/layout/IconVerticalSolidList"/>
    <dgm:cxn modelId="{C5EDF31F-908F-4F08-ACF4-724BA777F353}" type="presParOf" srcId="{8914F5BE-D5D4-451A-A0FB-EE5F4FC38459}" destId="{10E82C44-9FF5-4484-A75E-AE746A27876B}" srcOrd="3" destOrd="0" presId="urn:microsoft.com/office/officeart/2018/2/layout/IconVerticalSolidList"/>
    <dgm:cxn modelId="{685A58C7-0E5E-4625-A66B-9F75CFC1049D}" type="presParOf" srcId="{841E4B63-ED3B-4629-992D-DFC7A3FA8320}" destId="{52F0102F-32E7-423D-BAEC-E103B485CE36}" srcOrd="3" destOrd="0" presId="urn:microsoft.com/office/officeart/2018/2/layout/IconVerticalSolidList"/>
    <dgm:cxn modelId="{2B4020A1-56F5-4013-A7C2-FF74DD739E72}" type="presParOf" srcId="{841E4B63-ED3B-4629-992D-DFC7A3FA8320}" destId="{F9E57138-14B2-40D2-AC90-F81FABC11C78}" srcOrd="4" destOrd="0" presId="urn:microsoft.com/office/officeart/2018/2/layout/IconVerticalSolidList"/>
    <dgm:cxn modelId="{B6B0C9BB-9DCA-46FB-A270-A04C891B6CDC}" type="presParOf" srcId="{F9E57138-14B2-40D2-AC90-F81FABC11C78}" destId="{64FDB8C6-2AC8-4124-B353-F47A2F1B9D9A}" srcOrd="0" destOrd="0" presId="urn:microsoft.com/office/officeart/2018/2/layout/IconVerticalSolidList"/>
    <dgm:cxn modelId="{C9FACA2B-0F8E-4050-8B23-2D25049F3A61}" type="presParOf" srcId="{F9E57138-14B2-40D2-AC90-F81FABC11C78}" destId="{4CAF80A0-8725-4646-9E39-B55EDED47118}" srcOrd="1" destOrd="0" presId="urn:microsoft.com/office/officeart/2018/2/layout/IconVerticalSolidList"/>
    <dgm:cxn modelId="{D71E433C-B024-4007-8D19-C40EF0D74717}" type="presParOf" srcId="{F9E57138-14B2-40D2-AC90-F81FABC11C78}" destId="{1ADE9BC7-C0A4-47A9-A93A-60918B53A758}" srcOrd="2" destOrd="0" presId="urn:microsoft.com/office/officeart/2018/2/layout/IconVerticalSolidList"/>
    <dgm:cxn modelId="{D8AC917F-C337-44F3-BF9F-3CB0E7A0D114}" type="presParOf" srcId="{F9E57138-14B2-40D2-AC90-F81FABC11C78}" destId="{2AA3993E-1C16-475C-A02E-C575D6259813}" srcOrd="3" destOrd="0" presId="urn:microsoft.com/office/officeart/2018/2/layout/IconVerticalSolidList"/>
    <dgm:cxn modelId="{47F0C830-0D0F-4B76-B760-DA009ACECB6E}" type="presParOf" srcId="{841E4B63-ED3B-4629-992D-DFC7A3FA8320}" destId="{72C64DC4-84F1-48A9-AF28-9BDE1491E542}" srcOrd="5" destOrd="0" presId="urn:microsoft.com/office/officeart/2018/2/layout/IconVerticalSolidList"/>
    <dgm:cxn modelId="{2BE9105A-E850-445E-A2C7-4F4104007592}" type="presParOf" srcId="{841E4B63-ED3B-4629-992D-DFC7A3FA8320}" destId="{386EAFB9-1AEC-4FE0-BCF9-1FC0F5D1FF68}" srcOrd="6" destOrd="0" presId="urn:microsoft.com/office/officeart/2018/2/layout/IconVerticalSolidList"/>
    <dgm:cxn modelId="{7B63FCA2-3E32-44EE-AABF-714F55D25A09}" type="presParOf" srcId="{386EAFB9-1AEC-4FE0-BCF9-1FC0F5D1FF68}" destId="{B4C9FDC2-42D1-4072-939C-D7FFA7F37102}" srcOrd="0" destOrd="0" presId="urn:microsoft.com/office/officeart/2018/2/layout/IconVerticalSolidList"/>
    <dgm:cxn modelId="{00FF33BF-6881-4095-A9A1-5A63B74203B8}" type="presParOf" srcId="{386EAFB9-1AEC-4FE0-BCF9-1FC0F5D1FF68}" destId="{7F59CE3C-47E2-44C4-8779-1B7AE29B3136}" srcOrd="1" destOrd="0" presId="urn:microsoft.com/office/officeart/2018/2/layout/IconVerticalSolidList"/>
    <dgm:cxn modelId="{36B45BB4-CEA9-4D2B-8691-5C8D5A79EBAD}" type="presParOf" srcId="{386EAFB9-1AEC-4FE0-BCF9-1FC0F5D1FF68}" destId="{19D57000-CFFB-4FCA-97E6-044A6EE6DC13}" srcOrd="2" destOrd="0" presId="urn:microsoft.com/office/officeart/2018/2/layout/IconVerticalSolidList"/>
    <dgm:cxn modelId="{65C09EDE-A3D9-4DCA-8900-076BEA080CCE}" type="presParOf" srcId="{386EAFB9-1AEC-4FE0-BCF9-1FC0F5D1FF68}" destId="{52E9F51F-D58D-4F08-8C20-7C1802D788E6}" srcOrd="3" destOrd="0" presId="urn:microsoft.com/office/officeart/2018/2/layout/IconVerticalSolidList"/>
    <dgm:cxn modelId="{F36D77EE-0B9E-49C7-A67D-7721E2B9AC4F}" type="presParOf" srcId="{841E4B63-ED3B-4629-992D-DFC7A3FA8320}" destId="{B3747847-0929-4081-988D-9DB4F47198E9}" srcOrd="7" destOrd="0" presId="urn:microsoft.com/office/officeart/2018/2/layout/IconVerticalSolidList"/>
    <dgm:cxn modelId="{8729C549-E7D4-43B2-8890-4B4930C658C9}" type="presParOf" srcId="{841E4B63-ED3B-4629-992D-DFC7A3FA8320}" destId="{4342FB2A-0C58-4AEE-9EBA-ED42E57F9B5C}" srcOrd="8" destOrd="0" presId="urn:microsoft.com/office/officeart/2018/2/layout/IconVerticalSolidList"/>
    <dgm:cxn modelId="{C942AC81-6440-47F7-8106-9B1C2C5FD8D9}" type="presParOf" srcId="{4342FB2A-0C58-4AEE-9EBA-ED42E57F9B5C}" destId="{0799DAE1-6A44-4D15-B8DF-FF5CAD49FD1B}" srcOrd="0" destOrd="0" presId="urn:microsoft.com/office/officeart/2018/2/layout/IconVerticalSolidList"/>
    <dgm:cxn modelId="{222A25A5-F420-4283-91B3-D96F5345B409}" type="presParOf" srcId="{4342FB2A-0C58-4AEE-9EBA-ED42E57F9B5C}" destId="{938DACE9-CA4A-4D2C-998B-FA273A813336}" srcOrd="1" destOrd="0" presId="urn:microsoft.com/office/officeart/2018/2/layout/IconVerticalSolidList"/>
    <dgm:cxn modelId="{AB74134F-F8DD-4866-8CA1-30EE0DDC63D9}" type="presParOf" srcId="{4342FB2A-0C58-4AEE-9EBA-ED42E57F9B5C}" destId="{F6598F61-78C5-498B-9359-3E2D0710ACC0}" srcOrd="2" destOrd="0" presId="urn:microsoft.com/office/officeart/2018/2/layout/IconVerticalSolidList"/>
    <dgm:cxn modelId="{E84E751E-F740-4B0F-B6C4-09DBA0F258F4}" type="presParOf" srcId="{4342FB2A-0C58-4AEE-9EBA-ED42E57F9B5C}" destId="{67E094B9-3AE4-410C-94A7-E4B8ABE1C1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73D0D1-6551-4B6B-ACD5-2AA29100A308}"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4F1C3761-236D-4501-94A7-0213CAF237C1}">
      <dgm:prSet/>
      <dgm:spPr/>
      <dgm:t>
        <a:bodyPr/>
        <a:lstStyle/>
        <a:p>
          <a:br>
            <a:rPr lang="en-US" dirty="0"/>
          </a:br>
          <a:r>
            <a:rPr lang="en-US" dirty="0"/>
            <a:t>Verify installation using:</a:t>
          </a:r>
        </a:p>
      </dgm:t>
    </dgm:pt>
    <dgm:pt modelId="{2095A096-EB32-43B7-8118-BB7D919EB426}" type="parTrans" cxnId="{8AE9A8A0-A17E-409B-B893-1D99226421BC}">
      <dgm:prSet/>
      <dgm:spPr/>
      <dgm:t>
        <a:bodyPr/>
        <a:lstStyle/>
        <a:p>
          <a:endParaRPr lang="en-US"/>
        </a:p>
      </dgm:t>
    </dgm:pt>
    <dgm:pt modelId="{6766649A-2B6C-43B1-B26D-A5D9F5F55DFB}" type="sibTrans" cxnId="{8AE9A8A0-A17E-409B-B893-1D99226421BC}">
      <dgm:prSet/>
      <dgm:spPr/>
      <dgm:t>
        <a:bodyPr/>
        <a:lstStyle/>
        <a:p>
          <a:endParaRPr lang="en-US"/>
        </a:p>
      </dgm:t>
    </dgm:pt>
    <dgm:pt modelId="{4B0C4644-143C-4941-9F8C-4D2D8291BC7D}">
      <dgm:prSet/>
      <dgm:spPr/>
      <dgm:t>
        <a:bodyPr/>
        <a:lstStyle/>
        <a:p>
          <a:r>
            <a:rPr lang="en-IN" dirty="0"/>
            <a:t>node –v</a:t>
          </a:r>
          <a:endParaRPr lang="en-US" dirty="0"/>
        </a:p>
      </dgm:t>
    </dgm:pt>
    <dgm:pt modelId="{7C140273-CE62-4517-B249-6CE9EAEFF0EF}" type="parTrans" cxnId="{845364AF-0734-4D4C-A0F1-307CF5B451CF}">
      <dgm:prSet/>
      <dgm:spPr/>
      <dgm:t>
        <a:bodyPr/>
        <a:lstStyle/>
        <a:p>
          <a:endParaRPr lang="en-US"/>
        </a:p>
      </dgm:t>
    </dgm:pt>
    <dgm:pt modelId="{03AC0EFA-DC3A-42AF-991D-4E04480DC847}" type="sibTrans" cxnId="{845364AF-0734-4D4C-A0F1-307CF5B451CF}">
      <dgm:prSet/>
      <dgm:spPr/>
      <dgm:t>
        <a:bodyPr/>
        <a:lstStyle/>
        <a:p>
          <a:endParaRPr lang="en-US"/>
        </a:p>
      </dgm:t>
    </dgm:pt>
    <dgm:pt modelId="{061766C0-C94A-4A78-9BB3-28CE53EA859A}">
      <dgm:prSet/>
      <dgm:spPr/>
      <dgm:t>
        <a:bodyPr/>
        <a:lstStyle/>
        <a:p>
          <a:r>
            <a:rPr lang="en-IN"/>
            <a:t>npm -v</a:t>
          </a:r>
          <a:endParaRPr lang="en-US"/>
        </a:p>
      </dgm:t>
    </dgm:pt>
    <dgm:pt modelId="{9A15438D-09AF-4B56-A8B1-023A136D4BE5}" type="parTrans" cxnId="{24224F6D-71F5-469F-8DA0-26AA9A81AD78}">
      <dgm:prSet/>
      <dgm:spPr/>
      <dgm:t>
        <a:bodyPr/>
        <a:lstStyle/>
        <a:p>
          <a:endParaRPr lang="en-US"/>
        </a:p>
      </dgm:t>
    </dgm:pt>
    <dgm:pt modelId="{42109AD1-0A49-4600-98B5-9EE3AD25A618}" type="sibTrans" cxnId="{24224F6D-71F5-469F-8DA0-26AA9A81AD78}">
      <dgm:prSet/>
      <dgm:spPr/>
      <dgm:t>
        <a:bodyPr/>
        <a:lstStyle/>
        <a:p>
          <a:endParaRPr lang="en-US"/>
        </a:p>
      </dgm:t>
    </dgm:pt>
    <dgm:pt modelId="{7BF8BBF4-3C59-4A0E-BB62-399A53975105}" type="pres">
      <dgm:prSet presAssocID="{7B73D0D1-6551-4B6B-ACD5-2AA29100A308}" presName="vert0" presStyleCnt="0">
        <dgm:presLayoutVars>
          <dgm:dir/>
          <dgm:animOne val="branch"/>
          <dgm:animLvl val="lvl"/>
        </dgm:presLayoutVars>
      </dgm:prSet>
      <dgm:spPr/>
    </dgm:pt>
    <dgm:pt modelId="{9CAA1C9D-60BB-4C27-8858-F652B7C5E0A3}" type="pres">
      <dgm:prSet presAssocID="{4F1C3761-236D-4501-94A7-0213CAF237C1}" presName="thickLine" presStyleLbl="alignNode1" presStyleIdx="0" presStyleCnt="3"/>
      <dgm:spPr/>
    </dgm:pt>
    <dgm:pt modelId="{1DBF2972-800A-46F3-B544-A517D332F90E}" type="pres">
      <dgm:prSet presAssocID="{4F1C3761-236D-4501-94A7-0213CAF237C1}" presName="horz1" presStyleCnt="0"/>
      <dgm:spPr/>
    </dgm:pt>
    <dgm:pt modelId="{ADC60064-A7E5-4EEC-B59E-3F5A2CABB568}" type="pres">
      <dgm:prSet presAssocID="{4F1C3761-236D-4501-94A7-0213CAF237C1}" presName="tx1" presStyleLbl="revTx" presStyleIdx="0" presStyleCnt="3"/>
      <dgm:spPr/>
    </dgm:pt>
    <dgm:pt modelId="{853E172F-EE24-4AA0-808D-D8320CC1CEDD}" type="pres">
      <dgm:prSet presAssocID="{4F1C3761-236D-4501-94A7-0213CAF237C1}" presName="vert1" presStyleCnt="0"/>
      <dgm:spPr/>
    </dgm:pt>
    <dgm:pt modelId="{4D4AF8D7-15C3-4DB6-9EC0-09C4470302A9}" type="pres">
      <dgm:prSet presAssocID="{4B0C4644-143C-4941-9F8C-4D2D8291BC7D}" presName="thickLine" presStyleLbl="alignNode1" presStyleIdx="1" presStyleCnt="3"/>
      <dgm:spPr/>
    </dgm:pt>
    <dgm:pt modelId="{A71A976B-33A2-4B63-836D-A062E3E3C3AB}" type="pres">
      <dgm:prSet presAssocID="{4B0C4644-143C-4941-9F8C-4D2D8291BC7D}" presName="horz1" presStyleCnt="0"/>
      <dgm:spPr/>
    </dgm:pt>
    <dgm:pt modelId="{3375EAEB-DF08-48A9-A190-10180504B4FB}" type="pres">
      <dgm:prSet presAssocID="{4B0C4644-143C-4941-9F8C-4D2D8291BC7D}" presName="tx1" presStyleLbl="revTx" presStyleIdx="1" presStyleCnt="3"/>
      <dgm:spPr/>
    </dgm:pt>
    <dgm:pt modelId="{E1050799-A6CA-4E09-B743-94505ECE9AB6}" type="pres">
      <dgm:prSet presAssocID="{4B0C4644-143C-4941-9F8C-4D2D8291BC7D}" presName="vert1" presStyleCnt="0"/>
      <dgm:spPr/>
    </dgm:pt>
    <dgm:pt modelId="{D54FEEEC-2E91-43AD-BE2F-1F5B69F5C4B2}" type="pres">
      <dgm:prSet presAssocID="{061766C0-C94A-4A78-9BB3-28CE53EA859A}" presName="thickLine" presStyleLbl="alignNode1" presStyleIdx="2" presStyleCnt="3"/>
      <dgm:spPr/>
    </dgm:pt>
    <dgm:pt modelId="{7B68C6B9-13CC-4B0D-AFAE-A4908A59949F}" type="pres">
      <dgm:prSet presAssocID="{061766C0-C94A-4A78-9BB3-28CE53EA859A}" presName="horz1" presStyleCnt="0"/>
      <dgm:spPr/>
    </dgm:pt>
    <dgm:pt modelId="{C7A0F4EF-AC0A-46C8-93A9-67193A01871C}" type="pres">
      <dgm:prSet presAssocID="{061766C0-C94A-4A78-9BB3-28CE53EA859A}" presName="tx1" presStyleLbl="revTx" presStyleIdx="2" presStyleCnt="3"/>
      <dgm:spPr/>
    </dgm:pt>
    <dgm:pt modelId="{AAD0204D-21CE-44D9-997B-AFF9F0E3D320}" type="pres">
      <dgm:prSet presAssocID="{061766C0-C94A-4A78-9BB3-28CE53EA859A}" presName="vert1" presStyleCnt="0"/>
      <dgm:spPr/>
    </dgm:pt>
  </dgm:ptLst>
  <dgm:cxnLst>
    <dgm:cxn modelId="{A983A707-4825-42F6-8D67-803CD04DBFA2}" type="presOf" srcId="{061766C0-C94A-4A78-9BB3-28CE53EA859A}" destId="{C7A0F4EF-AC0A-46C8-93A9-67193A01871C}" srcOrd="0" destOrd="0" presId="urn:microsoft.com/office/officeart/2008/layout/LinedList"/>
    <dgm:cxn modelId="{86913232-0810-47F1-ABB7-46ECDC1EF1CF}" type="presOf" srcId="{7B73D0D1-6551-4B6B-ACD5-2AA29100A308}" destId="{7BF8BBF4-3C59-4A0E-BB62-399A53975105}" srcOrd="0" destOrd="0" presId="urn:microsoft.com/office/officeart/2008/layout/LinedList"/>
    <dgm:cxn modelId="{24224F6D-71F5-469F-8DA0-26AA9A81AD78}" srcId="{7B73D0D1-6551-4B6B-ACD5-2AA29100A308}" destId="{061766C0-C94A-4A78-9BB3-28CE53EA859A}" srcOrd="2" destOrd="0" parTransId="{9A15438D-09AF-4B56-A8B1-023A136D4BE5}" sibTransId="{42109AD1-0A49-4600-98B5-9EE3AD25A618}"/>
    <dgm:cxn modelId="{0EC4E08A-3252-43C1-8A16-BD547F8DCC5B}" type="presOf" srcId="{4F1C3761-236D-4501-94A7-0213CAF237C1}" destId="{ADC60064-A7E5-4EEC-B59E-3F5A2CABB568}" srcOrd="0" destOrd="0" presId="urn:microsoft.com/office/officeart/2008/layout/LinedList"/>
    <dgm:cxn modelId="{4C4BE199-0865-4B25-BEF6-5BB883BA19AE}" type="presOf" srcId="{4B0C4644-143C-4941-9F8C-4D2D8291BC7D}" destId="{3375EAEB-DF08-48A9-A190-10180504B4FB}" srcOrd="0" destOrd="0" presId="urn:microsoft.com/office/officeart/2008/layout/LinedList"/>
    <dgm:cxn modelId="{8AE9A8A0-A17E-409B-B893-1D99226421BC}" srcId="{7B73D0D1-6551-4B6B-ACD5-2AA29100A308}" destId="{4F1C3761-236D-4501-94A7-0213CAF237C1}" srcOrd="0" destOrd="0" parTransId="{2095A096-EB32-43B7-8118-BB7D919EB426}" sibTransId="{6766649A-2B6C-43B1-B26D-A5D9F5F55DFB}"/>
    <dgm:cxn modelId="{845364AF-0734-4D4C-A0F1-307CF5B451CF}" srcId="{7B73D0D1-6551-4B6B-ACD5-2AA29100A308}" destId="{4B0C4644-143C-4941-9F8C-4D2D8291BC7D}" srcOrd="1" destOrd="0" parTransId="{7C140273-CE62-4517-B249-6CE9EAEFF0EF}" sibTransId="{03AC0EFA-DC3A-42AF-991D-4E04480DC847}"/>
    <dgm:cxn modelId="{7015E500-DBF7-42A5-900D-BB3A22AE81A6}" type="presParOf" srcId="{7BF8BBF4-3C59-4A0E-BB62-399A53975105}" destId="{9CAA1C9D-60BB-4C27-8858-F652B7C5E0A3}" srcOrd="0" destOrd="0" presId="urn:microsoft.com/office/officeart/2008/layout/LinedList"/>
    <dgm:cxn modelId="{EB4EA185-B1AB-43F3-8B46-514735BFAD3A}" type="presParOf" srcId="{7BF8BBF4-3C59-4A0E-BB62-399A53975105}" destId="{1DBF2972-800A-46F3-B544-A517D332F90E}" srcOrd="1" destOrd="0" presId="urn:microsoft.com/office/officeart/2008/layout/LinedList"/>
    <dgm:cxn modelId="{3C4D40B5-2BE2-43C1-9BED-BD57CC9A044C}" type="presParOf" srcId="{1DBF2972-800A-46F3-B544-A517D332F90E}" destId="{ADC60064-A7E5-4EEC-B59E-3F5A2CABB568}" srcOrd="0" destOrd="0" presId="urn:microsoft.com/office/officeart/2008/layout/LinedList"/>
    <dgm:cxn modelId="{C0E9404E-6DE0-45F1-90D1-2092940F49DB}" type="presParOf" srcId="{1DBF2972-800A-46F3-B544-A517D332F90E}" destId="{853E172F-EE24-4AA0-808D-D8320CC1CEDD}" srcOrd="1" destOrd="0" presId="urn:microsoft.com/office/officeart/2008/layout/LinedList"/>
    <dgm:cxn modelId="{D89EB13E-A3D6-4D53-9B67-BB5C53CADB15}" type="presParOf" srcId="{7BF8BBF4-3C59-4A0E-BB62-399A53975105}" destId="{4D4AF8D7-15C3-4DB6-9EC0-09C4470302A9}" srcOrd="2" destOrd="0" presId="urn:microsoft.com/office/officeart/2008/layout/LinedList"/>
    <dgm:cxn modelId="{F58812A5-8990-4279-8E64-6D4FB72B86C7}" type="presParOf" srcId="{7BF8BBF4-3C59-4A0E-BB62-399A53975105}" destId="{A71A976B-33A2-4B63-836D-A062E3E3C3AB}" srcOrd="3" destOrd="0" presId="urn:microsoft.com/office/officeart/2008/layout/LinedList"/>
    <dgm:cxn modelId="{6C368FA5-286B-4F27-9148-A16857B23E55}" type="presParOf" srcId="{A71A976B-33A2-4B63-836D-A062E3E3C3AB}" destId="{3375EAEB-DF08-48A9-A190-10180504B4FB}" srcOrd="0" destOrd="0" presId="urn:microsoft.com/office/officeart/2008/layout/LinedList"/>
    <dgm:cxn modelId="{25BD10DF-BF22-4A57-BCE4-F40D3D4DA817}" type="presParOf" srcId="{A71A976B-33A2-4B63-836D-A062E3E3C3AB}" destId="{E1050799-A6CA-4E09-B743-94505ECE9AB6}" srcOrd="1" destOrd="0" presId="urn:microsoft.com/office/officeart/2008/layout/LinedList"/>
    <dgm:cxn modelId="{8B8C92CC-D81D-43E3-8D0D-7A4240277AE2}" type="presParOf" srcId="{7BF8BBF4-3C59-4A0E-BB62-399A53975105}" destId="{D54FEEEC-2E91-43AD-BE2F-1F5B69F5C4B2}" srcOrd="4" destOrd="0" presId="urn:microsoft.com/office/officeart/2008/layout/LinedList"/>
    <dgm:cxn modelId="{037A5294-ECF2-4253-8B39-781CAB5DC5D0}" type="presParOf" srcId="{7BF8BBF4-3C59-4A0E-BB62-399A53975105}" destId="{7B68C6B9-13CC-4B0D-AFAE-A4908A59949F}" srcOrd="5" destOrd="0" presId="urn:microsoft.com/office/officeart/2008/layout/LinedList"/>
    <dgm:cxn modelId="{48AEFCF7-846D-4AB6-8370-F8844A36FC7F}" type="presParOf" srcId="{7B68C6B9-13CC-4B0D-AFAE-A4908A59949F}" destId="{C7A0F4EF-AC0A-46C8-93A9-67193A01871C}" srcOrd="0" destOrd="0" presId="urn:microsoft.com/office/officeart/2008/layout/LinedList"/>
    <dgm:cxn modelId="{D422E908-7DED-4ED8-BDC5-A44D2A9D4CA7}" type="presParOf" srcId="{7B68C6B9-13CC-4B0D-AFAE-A4908A59949F}" destId="{AAD0204D-21CE-44D9-997B-AFF9F0E3D32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D347-99C9-4FF5-81AB-5DE50C24492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A3F4B26-267F-467E-BD6D-4E8D9A4626C7}">
      <dgm:prSet/>
      <dgm:spPr/>
      <dgm:t>
        <a:bodyPr/>
        <a:lstStyle/>
        <a:p>
          <a:r>
            <a:rPr lang="en-IN"/>
            <a:t>R – Read</a:t>
          </a:r>
          <a:endParaRPr lang="en-US"/>
        </a:p>
      </dgm:t>
    </dgm:pt>
    <dgm:pt modelId="{F4A49523-6D08-467C-A983-BE0A26290833}" type="parTrans" cxnId="{145D9A54-01FC-43C3-8CEC-0F0C4862923F}">
      <dgm:prSet/>
      <dgm:spPr/>
      <dgm:t>
        <a:bodyPr/>
        <a:lstStyle/>
        <a:p>
          <a:endParaRPr lang="en-US"/>
        </a:p>
      </dgm:t>
    </dgm:pt>
    <dgm:pt modelId="{AEA91939-F033-4AE6-A3DA-30FE2724E3E6}" type="sibTrans" cxnId="{145D9A54-01FC-43C3-8CEC-0F0C4862923F}">
      <dgm:prSet/>
      <dgm:spPr/>
      <dgm:t>
        <a:bodyPr/>
        <a:lstStyle/>
        <a:p>
          <a:endParaRPr lang="en-US"/>
        </a:p>
      </dgm:t>
    </dgm:pt>
    <dgm:pt modelId="{875A9519-FEF1-4EB0-ACA4-0293791B5403}">
      <dgm:prSet/>
      <dgm:spPr/>
      <dgm:t>
        <a:bodyPr/>
        <a:lstStyle/>
        <a:p>
          <a:r>
            <a:rPr lang="en-IN"/>
            <a:t>E – Eval</a:t>
          </a:r>
          <a:endParaRPr lang="en-US"/>
        </a:p>
      </dgm:t>
    </dgm:pt>
    <dgm:pt modelId="{35C7D2E6-2C58-43BB-9B13-8FC00A52E78A}" type="parTrans" cxnId="{D1BB50AC-E359-443A-A2D5-66DCFEB95DF8}">
      <dgm:prSet/>
      <dgm:spPr/>
      <dgm:t>
        <a:bodyPr/>
        <a:lstStyle/>
        <a:p>
          <a:endParaRPr lang="en-US"/>
        </a:p>
      </dgm:t>
    </dgm:pt>
    <dgm:pt modelId="{DE04017E-56FA-46D0-A52A-DE886916028D}" type="sibTrans" cxnId="{D1BB50AC-E359-443A-A2D5-66DCFEB95DF8}">
      <dgm:prSet/>
      <dgm:spPr/>
      <dgm:t>
        <a:bodyPr/>
        <a:lstStyle/>
        <a:p>
          <a:endParaRPr lang="en-US"/>
        </a:p>
      </dgm:t>
    </dgm:pt>
    <dgm:pt modelId="{5A3A78D7-79DE-4F32-B347-B6D451658CE2}">
      <dgm:prSet/>
      <dgm:spPr/>
      <dgm:t>
        <a:bodyPr/>
        <a:lstStyle/>
        <a:p>
          <a:r>
            <a:rPr lang="en-IN"/>
            <a:t>P – Print</a:t>
          </a:r>
          <a:endParaRPr lang="en-US"/>
        </a:p>
      </dgm:t>
    </dgm:pt>
    <dgm:pt modelId="{87C90AAC-E2FA-4C6C-8694-52EBDBD253BD}" type="parTrans" cxnId="{0B71A45B-80DE-4AA5-AE28-E7D1C6B1F2B8}">
      <dgm:prSet/>
      <dgm:spPr/>
      <dgm:t>
        <a:bodyPr/>
        <a:lstStyle/>
        <a:p>
          <a:endParaRPr lang="en-US"/>
        </a:p>
      </dgm:t>
    </dgm:pt>
    <dgm:pt modelId="{2E5FAE3D-D0F3-40D3-BF16-988223B541AE}" type="sibTrans" cxnId="{0B71A45B-80DE-4AA5-AE28-E7D1C6B1F2B8}">
      <dgm:prSet/>
      <dgm:spPr/>
      <dgm:t>
        <a:bodyPr/>
        <a:lstStyle/>
        <a:p>
          <a:endParaRPr lang="en-US"/>
        </a:p>
      </dgm:t>
    </dgm:pt>
    <dgm:pt modelId="{5F95B907-C24E-40A3-8136-E5EEC9AECCF8}">
      <dgm:prSet/>
      <dgm:spPr/>
      <dgm:t>
        <a:bodyPr/>
        <a:lstStyle/>
        <a:p>
          <a:r>
            <a:rPr lang="en-IN"/>
            <a:t>L – Loop</a:t>
          </a:r>
          <a:endParaRPr lang="en-US"/>
        </a:p>
      </dgm:t>
    </dgm:pt>
    <dgm:pt modelId="{3D9BBE37-F321-4274-8EA7-21F8E765E8B5}" type="parTrans" cxnId="{4626D6E9-9493-4C81-994D-E80C133A049F}">
      <dgm:prSet/>
      <dgm:spPr/>
      <dgm:t>
        <a:bodyPr/>
        <a:lstStyle/>
        <a:p>
          <a:endParaRPr lang="en-US"/>
        </a:p>
      </dgm:t>
    </dgm:pt>
    <dgm:pt modelId="{E511B44D-075B-4C6F-A5D5-4F68EEE53082}" type="sibTrans" cxnId="{4626D6E9-9493-4C81-994D-E80C133A049F}">
      <dgm:prSet/>
      <dgm:spPr/>
      <dgm:t>
        <a:bodyPr/>
        <a:lstStyle/>
        <a:p>
          <a:endParaRPr lang="en-US"/>
        </a:p>
      </dgm:t>
    </dgm:pt>
    <dgm:pt modelId="{8CA7A2C3-82D5-4050-8C64-7AB9D0F488C3}">
      <dgm:prSet/>
      <dgm:spPr/>
      <dgm:t>
        <a:bodyPr/>
        <a:lstStyle/>
        <a:p>
          <a:r>
            <a:rPr lang="en-IN" dirty="0"/>
            <a:t>Node will run on server not on the browser. Code we cannot save in node</a:t>
          </a:r>
          <a:endParaRPr lang="en-US" dirty="0"/>
        </a:p>
      </dgm:t>
    </dgm:pt>
    <dgm:pt modelId="{A5D503BB-BD2E-4AF2-8C63-6D47E6835BFE}" type="parTrans" cxnId="{DFE9C4FC-6D8C-4D33-9BC5-2737276E0FBF}">
      <dgm:prSet/>
      <dgm:spPr/>
      <dgm:t>
        <a:bodyPr/>
        <a:lstStyle/>
        <a:p>
          <a:endParaRPr lang="en-US"/>
        </a:p>
      </dgm:t>
    </dgm:pt>
    <dgm:pt modelId="{50EB05E1-4F2D-4485-8430-16E7B51C07E7}" type="sibTrans" cxnId="{DFE9C4FC-6D8C-4D33-9BC5-2737276E0FBF}">
      <dgm:prSet/>
      <dgm:spPr/>
      <dgm:t>
        <a:bodyPr/>
        <a:lstStyle/>
        <a:p>
          <a:endParaRPr lang="en-US"/>
        </a:p>
      </dgm:t>
    </dgm:pt>
    <dgm:pt modelId="{57B3C19A-048E-48BB-BF99-8E77809B03CE}" type="pres">
      <dgm:prSet presAssocID="{2461D347-99C9-4FF5-81AB-5DE50C244925}" presName="linear" presStyleCnt="0">
        <dgm:presLayoutVars>
          <dgm:animLvl val="lvl"/>
          <dgm:resizeHandles val="exact"/>
        </dgm:presLayoutVars>
      </dgm:prSet>
      <dgm:spPr/>
    </dgm:pt>
    <dgm:pt modelId="{5F954A7E-F081-4629-A549-4427BC535E25}" type="pres">
      <dgm:prSet presAssocID="{AA3F4B26-267F-467E-BD6D-4E8D9A4626C7}" presName="parentText" presStyleLbl="node1" presStyleIdx="0" presStyleCnt="5">
        <dgm:presLayoutVars>
          <dgm:chMax val="0"/>
          <dgm:bulletEnabled val="1"/>
        </dgm:presLayoutVars>
      </dgm:prSet>
      <dgm:spPr/>
    </dgm:pt>
    <dgm:pt modelId="{0D99A8B1-AE8D-4DD7-B4DC-D3FFD7B28796}" type="pres">
      <dgm:prSet presAssocID="{AEA91939-F033-4AE6-A3DA-30FE2724E3E6}" presName="spacer" presStyleCnt="0"/>
      <dgm:spPr/>
    </dgm:pt>
    <dgm:pt modelId="{587A96BE-ACE2-44EC-82C6-4335B3239B60}" type="pres">
      <dgm:prSet presAssocID="{875A9519-FEF1-4EB0-ACA4-0293791B5403}" presName="parentText" presStyleLbl="node1" presStyleIdx="1" presStyleCnt="5">
        <dgm:presLayoutVars>
          <dgm:chMax val="0"/>
          <dgm:bulletEnabled val="1"/>
        </dgm:presLayoutVars>
      </dgm:prSet>
      <dgm:spPr/>
    </dgm:pt>
    <dgm:pt modelId="{0C6A5D47-B113-4A37-8C5D-CCB5B521528A}" type="pres">
      <dgm:prSet presAssocID="{DE04017E-56FA-46D0-A52A-DE886916028D}" presName="spacer" presStyleCnt="0"/>
      <dgm:spPr/>
    </dgm:pt>
    <dgm:pt modelId="{C74972C0-8396-4AF8-83DE-590CB32CFB40}" type="pres">
      <dgm:prSet presAssocID="{5A3A78D7-79DE-4F32-B347-B6D451658CE2}" presName="parentText" presStyleLbl="node1" presStyleIdx="2" presStyleCnt="5">
        <dgm:presLayoutVars>
          <dgm:chMax val="0"/>
          <dgm:bulletEnabled val="1"/>
        </dgm:presLayoutVars>
      </dgm:prSet>
      <dgm:spPr/>
    </dgm:pt>
    <dgm:pt modelId="{B132E757-ED10-4A9D-870E-592584EBF82E}" type="pres">
      <dgm:prSet presAssocID="{2E5FAE3D-D0F3-40D3-BF16-988223B541AE}" presName="spacer" presStyleCnt="0"/>
      <dgm:spPr/>
    </dgm:pt>
    <dgm:pt modelId="{8AE654A3-8522-40C7-B81F-F50DFBA49502}" type="pres">
      <dgm:prSet presAssocID="{5F95B907-C24E-40A3-8136-E5EEC9AECCF8}" presName="parentText" presStyleLbl="node1" presStyleIdx="3" presStyleCnt="5">
        <dgm:presLayoutVars>
          <dgm:chMax val="0"/>
          <dgm:bulletEnabled val="1"/>
        </dgm:presLayoutVars>
      </dgm:prSet>
      <dgm:spPr/>
    </dgm:pt>
    <dgm:pt modelId="{08C40A9B-B7D7-4B2B-A64C-93AF7B3CBFAA}" type="pres">
      <dgm:prSet presAssocID="{E511B44D-075B-4C6F-A5D5-4F68EEE53082}" presName="spacer" presStyleCnt="0"/>
      <dgm:spPr/>
    </dgm:pt>
    <dgm:pt modelId="{8EDC45EE-DAF7-4090-8738-6F3508365CCB}" type="pres">
      <dgm:prSet presAssocID="{8CA7A2C3-82D5-4050-8C64-7AB9D0F488C3}" presName="parentText" presStyleLbl="node1" presStyleIdx="4" presStyleCnt="5">
        <dgm:presLayoutVars>
          <dgm:chMax val="0"/>
          <dgm:bulletEnabled val="1"/>
        </dgm:presLayoutVars>
      </dgm:prSet>
      <dgm:spPr/>
    </dgm:pt>
  </dgm:ptLst>
  <dgm:cxnLst>
    <dgm:cxn modelId="{36560D25-145F-4352-82E5-BE85C2B4C477}" type="presOf" srcId="{5A3A78D7-79DE-4F32-B347-B6D451658CE2}" destId="{C74972C0-8396-4AF8-83DE-590CB32CFB40}" srcOrd="0" destOrd="0" presId="urn:microsoft.com/office/officeart/2005/8/layout/vList2"/>
    <dgm:cxn modelId="{0222C729-958A-4297-AE3F-72BE62938237}" type="presOf" srcId="{2461D347-99C9-4FF5-81AB-5DE50C244925}" destId="{57B3C19A-048E-48BB-BF99-8E77809B03CE}" srcOrd="0" destOrd="0" presId="urn:microsoft.com/office/officeart/2005/8/layout/vList2"/>
    <dgm:cxn modelId="{C992783F-B3B1-432B-A02B-32149D9271C4}" type="presOf" srcId="{8CA7A2C3-82D5-4050-8C64-7AB9D0F488C3}" destId="{8EDC45EE-DAF7-4090-8738-6F3508365CCB}" srcOrd="0" destOrd="0" presId="urn:microsoft.com/office/officeart/2005/8/layout/vList2"/>
    <dgm:cxn modelId="{0B71A45B-80DE-4AA5-AE28-E7D1C6B1F2B8}" srcId="{2461D347-99C9-4FF5-81AB-5DE50C244925}" destId="{5A3A78D7-79DE-4F32-B347-B6D451658CE2}" srcOrd="2" destOrd="0" parTransId="{87C90AAC-E2FA-4C6C-8694-52EBDBD253BD}" sibTransId="{2E5FAE3D-D0F3-40D3-BF16-988223B541AE}"/>
    <dgm:cxn modelId="{145D9A54-01FC-43C3-8CEC-0F0C4862923F}" srcId="{2461D347-99C9-4FF5-81AB-5DE50C244925}" destId="{AA3F4B26-267F-467E-BD6D-4E8D9A4626C7}" srcOrd="0" destOrd="0" parTransId="{F4A49523-6D08-467C-A983-BE0A26290833}" sibTransId="{AEA91939-F033-4AE6-A3DA-30FE2724E3E6}"/>
    <dgm:cxn modelId="{90F7EE88-A009-418C-A063-B87737377624}" type="presOf" srcId="{AA3F4B26-267F-467E-BD6D-4E8D9A4626C7}" destId="{5F954A7E-F081-4629-A549-4427BC535E25}" srcOrd="0" destOrd="0" presId="urn:microsoft.com/office/officeart/2005/8/layout/vList2"/>
    <dgm:cxn modelId="{8065F189-860B-416A-89F8-17A3E6C4DE27}" type="presOf" srcId="{875A9519-FEF1-4EB0-ACA4-0293791B5403}" destId="{587A96BE-ACE2-44EC-82C6-4335B3239B60}" srcOrd="0" destOrd="0" presId="urn:microsoft.com/office/officeart/2005/8/layout/vList2"/>
    <dgm:cxn modelId="{D1BB50AC-E359-443A-A2D5-66DCFEB95DF8}" srcId="{2461D347-99C9-4FF5-81AB-5DE50C244925}" destId="{875A9519-FEF1-4EB0-ACA4-0293791B5403}" srcOrd="1" destOrd="0" parTransId="{35C7D2E6-2C58-43BB-9B13-8FC00A52E78A}" sibTransId="{DE04017E-56FA-46D0-A52A-DE886916028D}"/>
    <dgm:cxn modelId="{136D01CA-2091-4DFD-AE44-75EA6220BD14}" type="presOf" srcId="{5F95B907-C24E-40A3-8136-E5EEC9AECCF8}" destId="{8AE654A3-8522-40C7-B81F-F50DFBA49502}" srcOrd="0" destOrd="0" presId="urn:microsoft.com/office/officeart/2005/8/layout/vList2"/>
    <dgm:cxn modelId="{4626D6E9-9493-4C81-994D-E80C133A049F}" srcId="{2461D347-99C9-4FF5-81AB-5DE50C244925}" destId="{5F95B907-C24E-40A3-8136-E5EEC9AECCF8}" srcOrd="3" destOrd="0" parTransId="{3D9BBE37-F321-4274-8EA7-21F8E765E8B5}" sibTransId="{E511B44D-075B-4C6F-A5D5-4F68EEE53082}"/>
    <dgm:cxn modelId="{DFE9C4FC-6D8C-4D33-9BC5-2737276E0FBF}" srcId="{2461D347-99C9-4FF5-81AB-5DE50C244925}" destId="{8CA7A2C3-82D5-4050-8C64-7AB9D0F488C3}" srcOrd="4" destOrd="0" parTransId="{A5D503BB-BD2E-4AF2-8C63-6D47E6835BFE}" sibTransId="{50EB05E1-4F2D-4485-8430-16E7B51C07E7}"/>
    <dgm:cxn modelId="{37634C0A-3AA2-4E29-9CE7-20D2BC5F5FB3}" type="presParOf" srcId="{57B3C19A-048E-48BB-BF99-8E77809B03CE}" destId="{5F954A7E-F081-4629-A549-4427BC535E25}" srcOrd="0" destOrd="0" presId="urn:microsoft.com/office/officeart/2005/8/layout/vList2"/>
    <dgm:cxn modelId="{A84AD00F-7FB0-494C-ACD8-567251BC756D}" type="presParOf" srcId="{57B3C19A-048E-48BB-BF99-8E77809B03CE}" destId="{0D99A8B1-AE8D-4DD7-B4DC-D3FFD7B28796}" srcOrd="1" destOrd="0" presId="urn:microsoft.com/office/officeart/2005/8/layout/vList2"/>
    <dgm:cxn modelId="{D72A0D57-3F22-4B04-AD72-06631268DF77}" type="presParOf" srcId="{57B3C19A-048E-48BB-BF99-8E77809B03CE}" destId="{587A96BE-ACE2-44EC-82C6-4335B3239B60}" srcOrd="2" destOrd="0" presId="urn:microsoft.com/office/officeart/2005/8/layout/vList2"/>
    <dgm:cxn modelId="{CC7E1482-A181-4C2A-9BC2-C633F07A3F0C}" type="presParOf" srcId="{57B3C19A-048E-48BB-BF99-8E77809B03CE}" destId="{0C6A5D47-B113-4A37-8C5D-CCB5B521528A}" srcOrd="3" destOrd="0" presId="urn:microsoft.com/office/officeart/2005/8/layout/vList2"/>
    <dgm:cxn modelId="{0CFDF6EB-28AC-4571-B3C0-2D294F78C028}" type="presParOf" srcId="{57B3C19A-048E-48BB-BF99-8E77809B03CE}" destId="{C74972C0-8396-4AF8-83DE-590CB32CFB40}" srcOrd="4" destOrd="0" presId="urn:microsoft.com/office/officeart/2005/8/layout/vList2"/>
    <dgm:cxn modelId="{BB7A756D-2157-441A-9906-F95128ABEB77}" type="presParOf" srcId="{57B3C19A-048E-48BB-BF99-8E77809B03CE}" destId="{B132E757-ED10-4A9D-870E-592584EBF82E}" srcOrd="5" destOrd="0" presId="urn:microsoft.com/office/officeart/2005/8/layout/vList2"/>
    <dgm:cxn modelId="{80A5F488-7C54-4EE8-910F-F24B7B2122C2}" type="presParOf" srcId="{57B3C19A-048E-48BB-BF99-8E77809B03CE}" destId="{8AE654A3-8522-40C7-B81F-F50DFBA49502}" srcOrd="6" destOrd="0" presId="urn:microsoft.com/office/officeart/2005/8/layout/vList2"/>
    <dgm:cxn modelId="{8B939303-38BF-4037-8E9F-D53A0CE84A1A}" type="presParOf" srcId="{57B3C19A-048E-48BB-BF99-8E77809B03CE}" destId="{08C40A9B-B7D7-4B2B-A64C-93AF7B3CBFAA}" srcOrd="7" destOrd="0" presId="urn:microsoft.com/office/officeart/2005/8/layout/vList2"/>
    <dgm:cxn modelId="{51B917C4-D408-4DE7-9969-6A71F9CAA450}" type="presParOf" srcId="{57B3C19A-048E-48BB-BF99-8E77809B03CE}" destId="{8EDC45EE-DAF7-4090-8738-6F3508365CC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76E236-E582-4445-9BFF-B0944B47CF3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F5A74B0-BFE8-4B45-9657-B7852AF8F09A}">
      <dgm:prSet/>
      <dgm:spPr/>
      <dgm:t>
        <a:bodyPr/>
        <a:lstStyle/>
        <a:p>
          <a:r>
            <a:rPr lang="en-US" b="0" i="0" baseline="0"/>
            <a:t>Modules help organize code into reusable blocks.</a:t>
          </a:r>
          <a:endParaRPr lang="en-US"/>
        </a:p>
      </dgm:t>
    </dgm:pt>
    <dgm:pt modelId="{8E160664-0DA3-4A79-84EC-DA1C14A17984}" type="parTrans" cxnId="{3F8E1BB9-16AC-4664-8CFB-4EE18CE73999}">
      <dgm:prSet/>
      <dgm:spPr/>
      <dgm:t>
        <a:bodyPr/>
        <a:lstStyle/>
        <a:p>
          <a:endParaRPr lang="en-US"/>
        </a:p>
      </dgm:t>
    </dgm:pt>
    <dgm:pt modelId="{A2F474D9-9FEC-48F7-BF4D-01C23E7A985C}" type="sibTrans" cxnId="{3F8E1BB9-16AC-4664-8CFB-4EE18CE73999}">
      <dgm:prSet/>
      <dgm:spPr/>
      <dgm:t>
        <a:bodyPr/>
        <a:lstStyle/>
        <a:p>
          <a:endParaRPr lang="en-US"/>
        </a:p>
      </dgm:t>
    </dgm:pt>
    <dgm:pt modelId="{702A3B7E-1945-4331-9206-F694E6F572EF}">
      <dgm:prSet/>
      <dgm:spPr/>
      <dgm:t>
        <a:bodyPr/>
        <a:lstStyle/>
        <a:p>
          <a:r>
            <a:rPr lang="en-US" b="1" i="0" baseline="0" dirty="0"/>
            <a:t>Built-in Modules</a:t>
          </a:r>
          <a:r>
            <a:rPr lang="en-US" b="0" i="0" baseline="0" dirty="0"/>
            <a:t>: (fs, http, path, </a:t>
          </a:r>
          <a:r>
            <a:rPr lang="en-US" b="0" i="0" baseline="0" dirty="0" err="1"/>
            <a:t>os</a:t>
          </a:r>
          <a:r>
            <a:rPr lang="en-US" b="0" i="0" baseline="0" dirty="0"/>
            <a:t>, etc.)</a:t>
          </a:r>
          <a:endParaRPr lang="en-US" dirty="0"/>
        </a:p>
      </dgm:t>
    </dgm:pt>
    <dgm:pt modelId="{5AD1AE48-FBC1-4B01-BD22-48448D8DA111}" type="parTrans" cxnId="{079E5AAC-E7B9-48B7-A6A7-78F3681D25C1}">
      <dgm:prSet/>
      <dgm:spPr/>
      <dgm:t>
        <a:bodyPr/>
        <a:lstStyle/>
        <a:p>
          <a:endParaRPr lang="en-US"/>
        </a:p>
      </dgm:t>
    </dgm:pt>
    <dgm:pt modelId="{B7881004-47AB-48BB-BFD8-C15A7B1523E9}" type="sibTrans" cxnId="{079E5AAC-E7B9-48B7-A6A7-78F3681D25C1}">
      <dgm:prSet/>
      <dgm:spPr/>
      <dgm:t>
        <a:bodyPr/>
        <a:lstStyle/>
        <a:p>
          <a:endParaRPr lang="en-US"/>
        </a:p>
      </dgm:t>
    </dgm:pt>
    <dgm:pt modelId="{1D8D200E-1D06-4762-9099-D97374A376B9}">
      <dgm:prSet/>
      <dgm:spPr/>
      <dgm:t>
        <a:bodyPr/>
        <a:lstStyle/>
        <a:p>
          <a:r>
            <a:rPr lang="en-US" b="1" i="0" baseline="0"/>
            <a:t>Custom Modules</a:t>
          </a:r>
          <a:r>
            <a:rPr lang="en-US" b="0" i="0" baseline="0"/>
            <a:t>: Defined by the user.</a:t>
          </a:r>
          <a:endParaRPr lang="en-US"/>
        </a:p>
      </dgm:t>
    </dgm:pt>
    <dgm:pt modelId="{11FF6EFA-B95F-4F11-B69C-CC46DE4AECF4}" type="parTrans" cxnId="{49DC9098-604D-4E45-B6B1-895EE7506E5E}">
      <dgm:prSet/>
      <dgm:spPr/>
      <dgm:t>
        <a:bodyPr/>
        <a:lstStyle/>
        <a:p>
          <a:endParaRPr lang="en-US"/>
        </a:p>
      </dgm:t>
    </dgm:pt>
    <dgm:pt modelId="{09E0D250-FF14-4FE1-886B-03B126354083}" type="sibTrans" cxnId="{49DC9098-604D-4E45-B6B1-895EE7506E5E}">
      <dgm:prSet/>
      <dgm:spPr/>
      <dgm:t>
        <a:bodyPr/>
        <a:lstStyle/>
        <a:p>
          <a:endParaRPr lang="en-US"/>
        </a:p>
      </dgm:t>
    </dgm:pt>
    <dgm:pt modelId="{CD8C7DDF-EB73-4A04-A20D-74E0EAD5A196}">
      <dgm:prSet/>
      <dgm:spPr/>
      <dgm:t>
        <a:bodyPr/>
        <a:lstStyle/>
        <a:p>
          <a:r>
            <a:rPr lang="en-US" b="1" i="0" baseline="0"/>
            <a:t>Third-party Modules</a:t>
          </a:r>
          <a:r>
            <a:rPr lang="en-US" b="0" i="0" baseline="0"/>
            <a:t>: Installed via npm.</a:t>
          </a:r>
          <a:endParaRPr lang="en-US"/>
        </a:p>
      </dgm:t>
    </dgm:pt>
    <dgm:pt modelId="{D6BF3956-5215-4201-9D39-C9087FA1DB64}" type="parTrans" cxnId="{280F0490-99F9-4F38-AD91-C320D24228B3}">
      <dgm:prSet/>
      <dgm:spPr/>
      <dgm:t>
        <a:bodyPr/>
        <a:lstStyle/>
        <a:p>
          <a:endParaRPr lang="en-US"/>
        </a:p>
      </dgm:t>
    </dgm:pt>
    <dgm:pt modelId="{59A7A027-9F91-4C4E-A3B4-329234C0DEA3}" type="sibTrans" cxnId="{280F0490-99F9-4F38-AD91-C320D24228B3}">
      <dgm:prSet/>
      <dgm:spPr/>
      <dgm:t>
        <a:bodyPr/>
        <a:lstStyle/>
        <a:p>
          <a:endParaRPr lang="en-US"/>
        </a:p>
      </dgm:t>
    </dgm:pt>
    <dgm:pt modelId="{110F385C-818C-485D-8FA1-758B62309D8B}" type="pres">
      <dgm:prSet presAssocID="{8A76E236-E582-4445-9BFF-B0944B47CF31}" presName="outerComposite" presStyleCnt="0">
        <dgm:presLayoutVars>
          <dgm:chMax val="5"/>
          <dgm:dir/>
          <dgm:resizeHandles val="exact"/>
        </dgm:presLayoutVars>
      </dgm:prSet>
      <dgm:spPr/>
    </dgm:pt>
    <dgm:pt modelId="{CC2FC205-CA68-459F-8613-257680E45254}" type="pres">
      <dgm:prSet presAssocID="{8A76E236-E582-4445-9BFF-B0944B47CF31}" presName="dummyMaxCanvas" presStyleCnt="0">
        <dgm:presLayoutVars/>
      </dgm:prSet>
      <dgm:spPr/>
    </dgm:pt>
    <dgm:pt modelId="{0C45A255-0FDD-4377-B1F1-E4993B59CC85}" type="pres">
      <dgm:prSet presAssocID="{8A76E236-E582-4445-9BFF-B0944B47CF31}" presName="FourNodes_1" presStyleLbl="node1" presStyleIdx="0" presStyleCnt="4">
        <dgm:presLayoutVars>
          <dgm:bulletEnabled val="1"/>
        </dgm:presLayoutVars>
      </dgm:prSet>
      <dgm:spPr/>
    </dgm:pt>
    <dgm:pt modelId="{91324279-0B4A-48BF-B8CD-E1576865D64F}" type="pres">
      <dgm:prSet presAssocID="{8A76E236-E582-4445-9BFF-B0944B47CF31}" presName="FourNodes_2" presStyleLbl="node1" presStyleIdx="1" presStyleCnt="4">
        <dgm:presLayoutVars>
          <dgm:bulletEnabled val="1"/>
        </dgm:presLayoutVars>
      </dgm:prSet>
      <dgm:spPr/>
    </dgm:pt>
    <dgm:pt modelId="{477998F7-F51E-4369-9302-FD96EAAC7F19}" type="pres">
      <dgm:prSet presAssocID="{8A76E236-E582-4445-9BFF-B0944B47CF31}" presName="FourNodes_3" presStyleLbl="node1" presStyleIdx="2" presStyleCnt="4">
        <dgm:presLayoutVars>
          <dgm:bulletEnabled val="1"/>
        </dgm:presLayoutVars>
      </dgm:prSet>
      <dgm:spPr/>
    </dgm:pt>
    <dgm:pt modelId="{8BD12D8C-480F-49D3-8243-D49D57B12E47}" type="pres">
      <dgm:prSet presAssocID="{8A76E236-E582-4445-9BFF-B0944B47CF31}" presName="FourNodes_4" presStyleLbl="node1" presStyleIdx="3" presStyleCnt="4">
        <dgm:presLayoutVars>
          <dgm:bulletEnabled val="1"/>
        </dgm:presLayoutVars>
      </dgm:prSet>
      <dgm:spPr/>
    </dgm:pt>
    <dgm:pt modelId="{34E7402C-B747-44AA-AECB-3502E776E14B}" type="pres">
      <dgm:prSet presAssocID="{8A76E236-E582-4445-9BFF-B0944B47CF31}" presName="FourConn_1-2" presStyleLbl="fgAccFollowNode1" presStyleIdx="0" presStyleCnt="3">
        <dgm:presLayoutVars>
          <dgm:bulletEnabled val="1"/>
        </dgm:presLayoutVars>
      </dgm:prSet>
      <dgm:spPr/>
    </dgm:pt>
    <dgm:pt modelId="{BCB76CDF-26DA-4AA4-B933-18323300BBCF}" type="pres">
      <dgm:prSet presAssocID="{8A76E236-E582-4445-9BFF-B0944B47CF31}" presName="FourConn_2-3" presStyleLbl="fgAccFollowNode1" presStyleIdx="1" presStyleCnt="3">
        <dgm:presLayoutVars>
          <dgm:bulletEnabled val="1"/>
        </dgm:presLayoutVars>
      </dgm:prSet>
      <dgm:spPr/>
    </dgm:pt>
    <dgm:pt modelId="{C34AB18C-484F-451D-BC74-C1328DB3A72E}" type="pres">
      <dgm:prSet presAssocID="{8A76E236-E582-4445-9BFF-B0944B47CF31}" presName="FourConn_3-4" presStyleLbl="fgAccFollowNode1" presStyleIdx="2" presStyleCnt="3">
        <dgm:presLayoutVars>
          <dgm:bulletEnabled val="1"/>
        </dgm:presLayoutVars>
      </dgm:prSet>
      <dgm:spPr/>
    </dgm:pt>
    <dgm:pt modelId="{1053E73F-869D-4D3E-9A72-49BE12A52D54}" type="pres">
      <dgm:prSet presAssocID="{8A76E236-E582-4445-9BFF-B0944B47CF31}" presName="FourNodes_1_text" presStyleLbl="node1" presStyleIdx="3" presStyleCnt="4">
        <dgm:presLayoutVars>
          <dgm:bulletEnabled val="1"/>
        </dgm:presLayoutVars>
      </dgm:prSet>
      <dgm:spPr/>
    </dgm:pt>
    <dgm:pt modelId="{4C04ECF5-9261-4795-B962-05B41A168E95}" type="pres">
      <dgm:prSet presAssocID="{8A76E236-E582-4445-9BFF-B0944B47CF31}" presName="FourNodes_2_text" presStyleLbl="node1" presStyleIdx="3" presStyleCnt="4">
        <dgm:presLayoutVars>
          <dgm:bulletEnabled val="1"/>
        </dgm:presLayoutVars>
      </dgm:prSet>
      <dgm:spPr/>
    </dgm:pt>
    <dgm:pt modelId="{49C884B5-91CB-4311-B185-8667FF62C137}" type="pres">
      <dgm:prSet presAssocID="{8A76E236-E582-4445-9BFF-B0944B47CF31}" presName="FourNodes_3_text" presStyleLbl="node1" presStyleIdx="3" presStyleCnt="4">
        <dgm:presLayoutVars>
          <dgm:bulletEnabled val="1"/>
        </dgm:presLayoutVars>
      </dgm:prSet>
      <dgm:spPr/>
    </dgm:pt>
    <dgm:pt modelId="{5FE9B293-5EAA-4EF9-8EBE-6ED9388CF236}" type="pres">
      <dgm:prSet presAssocID="{8A76E236-E582-4445-9BFF-B0944B47CF31}" presName="FourNodes_4_text" presStyleLbl="node1" presStyleIdx="3" presStyleCnt="4">
        <dgm:presLayoutVars>
          <dgm:bulletEnabled val="1"/>
        </dgm:presLayoutVars>
      </dgm:prSet>
      <dgm:spPr/>
    </dgm:pt>
  </dgm:ptLst>
  <dgm:cxnLst>
    <dgm:cxn modelId="{88D5F001-634D-4217-BB9F-B5BA388B4BFC}" type="presOf" srcId="{1D8D200E-1D06-4762-9099-D97374A376B9}" destId="{477998F7-F51E-4369-9302-FD96EAAC7F19}" srcOrd="0" destOrd="0" presId="urn:microsoft.com/office/officeart/2005/8/layout/vProcess5"/>
    <dgm:cxn modelId="{436DE10C-EB6D-4235-898D-108FE83DDB58}" type="presOf" srcId="{8A76E236-E582-4445-9BFF-B0944B47CF31}" destId="{110F385C-818C-485D-8FA1-758B62309D8B}" srcOrd="0" destOrd="0" presId="urn:microsoft.com/office/officeart/2005/8/layout/vProcess5"/>
    <dgm:cxn modelId="{B639E619-B97E-4E37-A759-B6CA254BD9E1}" type="presOf" srcId="{CD8C7DDF-EB73-4A04-A20D-74E0EAD5A196}" destId="{8BD12D8C-480F-49D3-8243-D49D57B12E47}" srcOrd="0" destOrd="0" presId="urn:microsoft.com/office/officeart/2005/8/layout/vProcess5"/>
    <dgm:cxn modelId="{204AA22D-AF42-4DC4-A5B1-87D4BDD7E3CC}" type="presOf" srcId="{B7881004-47AB-48BB-BFD8-C15A7B1523E9}" destId="{BCB76CDF-26DA-4AA4-B933-18323300BBCF}" srcOrd="0" destOrd="0" presId="urn:microsoft.com/office/officeart/2005/8/layout/vProcess5"/>
    <dgm:cxn modelId="{B9097A3C-71F6-4DBE-9952-533011C51AB3}" type="presOf" srcId="{3F5A74B0-BFE8-4B45-9657-B7852AF8F09A}" destId="{0C45A255-0FDD-4377-B1F1-E4993B59CC85}" srcOrd="0" destOrd="0" presId="urn:microsoft.com/office/officeart/2005/8/layout/vProcess5"/>
    <dgm:cxn modelId="{77198F63-B197-4DCF-9761-C81BA1E5DF22}" type="presOf" srcId="{1D8D200E-1D06-4762-9099-D97374A376B9}" destId="{49C884B5-91CB-4311-B185-8667FF62C137}" srcOrd="1" destOrd="0" presId="urn:microsoft.com/office/officeart/2005/8/layout/vProcess5"/>
    <dgm:cxn modelId="{F56A7C44-2F35-4893-93A5-3BE949B669C3}" type="presOf" srcId="{702A3B7E-1945-4331-9206-F694E6F572EF}" destId="{91324279-0B4A-48BF-B8CD-E1576865D64F}" srcOrd="0" destOrd="0" presId="urn:microsoft.com/office/officeart/2005/8/layout/vProcess5"/>
    <dgm:cxn modelId="{FA5E5273-57E3-4DC1-8CDC-2D78988B326C}" type="presOf" srcId="{A2F474D9-9FEC-48F7-BF4D-01C23E7A985C}" destId="{34E7402C-B747-44AA-AECB-3502E776E14B}" srcOrd="0" destOrd="0" presId="urn:microsoft.com/office/officeart/2005/8/layout/vProcess5"/>
    <dgm:cxn modelId="{86DA6A81-0458-4B87-B77D-B90B963EBF2E}" type="presOf" srcId="{CD8C7DDF-EB73-4A04-A20D-74E0EAD5A196}" destId="{5FE9B293-5EAA-4EF9-8EBE-6ED9388CF236}" srcOrd="1" destOrd="0" presId="urn:microsoft.com/office/officeart/2005/8/layout/vProcess5"/>
    <dgm:cxn modelId="{C9015884-E0AD-4846-BF72-F94BB94B5EB6}" type="presOf" srcId="{09E0D250-FF14-4FE1-886B-03B126354083}" destId="{C34AB18C-484F-451D-BC74-C1328DB3A72E}" srcOrd="0" destOrd="0" presId="urn:microsoft.com/office/officeart/2005/8/layout/vProcess5"/>
    <dgm:cxn modelId="{280F0490-99F9-4F38-AD91-C320D24228B3}" srcId="{8A76E236-E582-4445-9BFF-B0944B47CF31}" destId="{CD8C7DDF-EB73-4A04-A20D-74E0EAD5A196}" srcOrd="3" destOrd="0" parTransId="{D6BF3956-5215-4201-9D39-C9087FA1DB64}" sibTransId="{59A7A027-9F91-4C4E-A3B4-329234C0DEA3}"/>
    <dgm:cxn modelId="{49DC9098-604D-4E45-B6B1-895EE7506E5E}" srcId="{8A76E236-E582-4445-9BFF-B0944B47CF31}" destId="{1D8D200E-1D06-4762-9099-D97374A376B9}" srcOrd="2" destOrd="0" parTransId="{11FF6EFA-B95F-4F11-B69C-CC46DE4AECF4}" sibTransId="{09E0D250-FF14-4FE1-886B-03B126354083}"/>
    <dgm:cxn modelId="{079E5AAC-E7B9-48B7-A6A7-78F3681D25C1}" srcId="{8A76E236-E582-4445-9BFF-B0944B47CF31}" destId="{702A3B7E-1945-4331-9206-F694E6F572EF}" srcOrd="1" destOrd="0" parTransId="{5AD1AE48-FBC1-4B01-BD22-48448D8DA111}" sibTransId="{B7881004-47AB-48BB-BFD8-C15A7B1523E9}"/>
    <dgm:cxn modelId="{3F8E1BB9-16AC-4664-8CFB-4EE18CE73999}" srcId="{8A76E236-E582-4445-9BFF-B0944B47CF31}" destId="{3F5A74B0-BFE8-4B45-9657-B7852AF8F09A}" srcOrd="0" destOrd="0" parTransId="{8E160664-0DA3-4A79-84EC-DA1C14A17984}" sibTransId="{A2F474D9-9FEC-48F7-BF4D-01C23E7A985C}"/>
    <dgm:cxn modelId="{C35FC8DF-2994-44D4-975D-5856F62BAA4C}" type="presOf" srcId="{3F5A74B0-BFE8-4B45-9657-B7852AF8F09A}" destId="{1053E73F-869D-4D3E-9A72-49BE12A52D54}" srcOrd="1" destOrd="0" presId="urn:microsoft.com/office/officeart/2005/8/layout/vProcess5"/>
    <dgm:cxn modelId="{998C42F9-877D-40B4-A2A1-B6AFFF647ACB}" type="presOf" srcId="{702A3B7E-1945-4331-9206-F694E6F572EF}" destId="{4C04ECF5-9261-4795-B962-05B41A168E95}" srcOrd="1" destOrd="0" presId="urn:microsoft.com/office/officeart/2005/8/layout/vProcess5"/>
    <dgm:cxn modelId="{02D1DE15-324A-44EF-8F97-0FF441C18823}" type="presParOf" srcId="{110F385C-818C-485D-8FA1-758B62309D8B}" destId="{CC2FC205-CA68-459F-8613-257680E45254}" srcOrd="0" destOrd="0" presId="urn:microsoft.com/office/officeart/2005/8/layout/vProcess5"/>
    <dgm:cxn modelId="{73A47C25-E69E-44D8-96F0-3D2CB96C5EB6}" type="presParOf" srcId="{110F385C-818C-485D-8FA1-758B62309D8B}" destId="{0C45A255-0FDD-4377-B1F1-E4993B59CC85}" srcOrd="1" destOrd="0" presId="urn:microsoft.com/office/officeart/2005/8/layout/vProcess5"/>
    <dgm:cxn modelId="{D8C3B53B-141A-4005-98A8-03BB713C33B7}" type="presParOf" srcId="{110F385C-818C-485D-8FA1-758B62309D8B}" destId="{91324279-0B4A-48BF-B8CD-E1576865D64F}" srcOrd="2" destOrd="0" presId="urn:microsoft.com/office/officeart/2005/8/layout/vProcess5"/>
    <dgm:cxn modelId="{736688DF-E8CC-473A-8F14-2A5CABA849F6}" type="presParOf" srcId="{110F385C-818C-485D-8FA1-758B62309D8B}" destId="{477998F7-F51E-4369-9302-FD96EAAC7F19}" srcOrd="3" destOrd="0" presId="urn:microsoft.com/office/officeart/2005/8/layout/vProcess5"/>
    <dgm:cxn modelId="{335F5D27-CEA2-43F6-AD23-84DE8105C817}" type="presParOf" srcId="{110F385C-818C-485D-8FA1-758B62309D8B}" destId="{8BD12D8C-480F-49D3-8243-D49D57B12E47}" srcOrd="4" destOrd="0" presId="urn:microsoft.com/office/officeart/2005/8/layout/vProcess5"/>
    <dgm:cxn modelId="{3A6C2C6D-FE8C-411F-B837-4F08A4AFBD5A}" type="presParOf" srcId="{110F385C-818C-485D-8FA1-758B62309D8B}" destId="{34E7402C-B747-44AA-AECB-3502E776E14B}" srcOrd="5" destOrd="0" presId="urn:microsoft.com/office/officeart/2005/8/layout/vProcess5"/>
    <dgm:cxn modelId="{AB66090C-D49C-4651-B2C3-EB6560F0DB87}" type="presParOf" srcId="{110F385C-818C-485D-8FA1-758B62309D8B}" destId="{BCB76CDF-26DA-4AA4-B933-18323300BBCF}" srcOrd="6" destOrd="0" presId="urn:microsoft.com/office/officeart/2005/8/layout/vProcess5"/>
    <dgm:cxn modelId="{747F9036-6CB2-4E24-B147-FA31346928D3}" type="presParOf" srcId="{110F385C-818C-485D-8FA1-758B62309D8B}" destId="{C34AB18C-484F-451D-BC74-C1328DB3A72E}" srcOrd="7" destOrd="0" presId="urn:microsoft.com/office/officeart/2005/8/layout/vProcess5"/>
    <dgm:cxn modelId="{1D6061B7-0090-429B-B6A3-BBE71EFFD550}" type="presParOf" srcId="{110F385C-818C-485D-8FA1-758B62309D8B}" destId="{1053E73F-869D-4D3E-9A72-49BE12A52D54}" srcOrd="8" destOrd="0" presId="urn:microsoft.com/office/officeart/2005/8/layout/vProcess5"/>
    <dgm:cxn modelId="{B5ABABC8-1EBC-447F-A262-EC9F8B18F1DE}" type="presParOf" srcId="{110F385C-818C-485D-8FA1-758B62309D8B}" destId="{4C04ECF5-9261-4795-B962-05B41A168E95}" srcOrd="9" destOrd="0" presId="urn:microsoft.com/office/officeart/2005/8/layout/vProcess5"/>
    <dgm:cxn modelId="{7904FAA5-B802-4DE2-996B-EBB83A96E738}" type="presParOf" srcId="{110F385C-818C-485D-8FA1-758B62309D8B}" destId="{49C884B5-91CB-4311-B185-8667FF62C137}" srcOrd="10" destOrd="0" presId="urn:microsoft.com/office/officeart/2005/8/layout/vProcess5"/>
    <dgm:cxn modelId="{B3D1685D-0B02-45D2-A82A-99551CAFEB5F}" type="presParOf" srcId="{110F385C-818C-485D-8FA1-758B62309D8B}" destId="{5FE9B293-5EAA-4EF9-8EBE-6ED9388CF2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80EB86-0ABF-4874-91E7-76E17F3922F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0E61925-6788-4C83-876C-2E9D50CBDA23}">
      <dgm:prSet/>
      <dgm:spPr/>
      <dgm:t>
        <a:bodyPr/>
        <a:lstStyle/>
        <a:p>
          <a:r>
            <a:rPr lang="en-IN" b="0" i="0"/>
            <a:t>Node.js contains various types of data types similar to JavaScript.</a:t>
          </a:r>
          <a:endParaRPr lang="en-US"/>
        </a:p>
      </dgm:t>
    </dgm:pt>
    <dgm:pt modelId="{9E75B087-1490-489D-8DD7-62B8F60DA92F}" type="parTrans" cxnId="{B4F634C4-19FB-4FA6-9E42-7CFDB2DF5810}">
      <dgm:prSet/>
      <dgm:spPr/>
      <dgm:t>
        <a:bodyPr/>
        <a:lstStyle/>
        <a:p>
          <a:endParaRPr lang="en-US"/>
        </a:p>
      </dgm:t>
    </dgm:pt>
    <dgm:pt modelId="{4DF5D173-2EFE-450A-8241-1911185D7754}" type="sibTrans" cxnId="{B4F634C4-19FB-4FA6-9E42-7CFDB2DF5810}">
      <dgm:prSet/>
      <dgm:spPr/>
      <dgm:t>
        <a:bodyPr/>
        <a:lstStyle/>
        <a:p>
          <a:endParaRPr lang="en-US"/>
        </a:p>
      </dgm:t>
    </dgm:pt>
    <dgm:pt modelId="{162999D7-982D-4597-BA6D-18033FA4A2CF}">
      <dgm:prSet/>
      <dgm:spPr/>
      <dgm:t>
        <a:bodyPr/>
        <a:lstStyle/>
        <a:p>
          <a:r>
            <a:rPr lang="en-IN" b="1" i="0"/>
            <a:t>Boolean</a:t>
          </a:r>
          <a:endParaRPr lang="en-US"/>
        </a:p>
      </dgm:t>
    </dgm:pt>
    <dgm:pt modelId="{5A1B1419-1492-4229-B0F2-BD5773699180}" type="parTrans" cxnId="{CFC007A0-5114-428A-B3C0-D25E9708ED4A}">
      <dgm:prSet/>
      <dgm:spPr/>
      <dgm:t>
        <a:bodyPr/>
        <a:lstStyle/>
        <a:p>
          <a:endParaRPr lang="en-US"/>
        </a:p>
      </dgm:t>
    </dgm:pt>
    <dgm:pt modelId="{188E809B-8AC9-45FB-A5AB-48C04E753BE9}" type="sibTrans" cxnId="{CFC007A0-5114-428A-B3C0-D25E9708ED4A}">
      <dgm:prSet/>
      <dgm:spPr/>
      <dgm:t>
        <a:bodyPr/>
        <a:lstStyle/>
        <a:p>
          <a:endParaRPr lang="en-US"/>
        </a:p>
      </dgm:t>
    </dgm:pt>
    <dgm:pt modelId="{A2F83441-A370-4F12-AB68-DDDA3735F8CD}">
      <dgm:prSet/>
      <dgm:spPr/>
      <dgm:t>
        <a:bodyPr/>
        <a:lstStyle/>
        <a:p>
          <a:r>
            <a:rPr lang="en-IN" b="1" i="0"/>
            <a:t>Undefined</a:t>
          </a:r>
          <a:endParaRPr lang="en-US"/>
        </a:p>
      </dgm:t>
    </dgm:pt>
    <dgm:pt modelId="{E4B1A52D-9D70-453D-8264-1A2324EFE118}" type="parTrans" cxnId="{EC4D717A-C41A-46E8-A972-5E449A1B607D}">
      <dgm:prSet/>
      <dgm:spPr/>
      <dgm:t>
        <a:bodyPr/>
        <a:lstStyle/>
        <a:p>
          <a:endParaRPr lang="en-US"/>
        </a:p>
      </dgm:t>
    </dgm:pt>
    <dgm:pt modelId="{F7401069-90C5-4FA3-B966-F6968B5294CB}" type="sibTrans" cxnId="{EC4D717A-C41A-46E8-A972-5E449A1B607D}">
      <dgm:prSet/>
      <dgm:spPr/>
      <dgm:t>
        <a:bodyPr/>
        <a:lstStyle/>
        <a:p>
          <a:endParaRPr lang="en-US"/>
        </a:p>
      </dgm:t>
    </dgm:pt>
    <dgm:pt modelId="{937FBA82-8AE3-4EA2-8157-5BFF8903F6D1}">
      <dgm:prSet/>
      <dgm:spPr/>
      <dgm:t>
        <a:bodyPr/>
        <a:lstStyle/>
        <a:p>
          <a:r>
            <a:rPr lang="en-IN" b="1" i="0"/>
            <a:t>Null</a:t>
          </a:r>
          <a:endParaRPr lang="en-US"/>
        </a:p>
      </dgm:t>
    </dgm:pt>
    <dgm:pt modelId="{5754F6CC-ECF3-43CD-9A86-43544B271C56}" type="parTrans" cxnId="{E9B4AD55-FEED-4F4E-A702-1BEAD52D9239}">
      <dgm:prSet/>
      <dgm:spPr/>
      <dgm:t>
        <a:bodyPr/>
        <a:lstStyle/>
        <a:p>
          <a:endParaRPr lang="en-US"/>
        </a:p>
      </dgm:t>
    </dgm:pt>
    <dgm:pt modelId="{A2DF742A-D461-4D23-AB30-C086F0AB1849}" type="sibTrans" cxnId="{E9B4AD55-FEED-4F4E-A702-1BEAD52D9239}">
      <dgm:prSet/>
      <dgm:spPr/>
      <dgm:t>
        <a:bodyPr/>
        <a:lstStyle/>
        <a:p>
          <a:endParaRPr lang="en-US"/>
        </a:p>
      </dgm:t>
    </dgm:pt>
    <dgm:pt modelId="{80794C2F-259F-4B4A-9CBB-8DF733445E80}">
      <dgm:prSet/>
      <dgm:spPr/>
      <dgm:t>
        <a:bodyPr/>
        <a:lstStyle/>
        <a:p>
          <a:r>
            <a:rPr lang="en-IN" b="1" i="0"/>
            <a:t>String</a:t>
          </a:r>
          <a:endParaRPr lang="en-US"/>
        </a:p>
      </dgm:t>
    </dgm:pt>
    <dgm:pt modelId="{C5D858B0-F85A-4F68-B2E4-0B6932D1010D}" type="parTrans" cxnId="{A0583195-629A-4571-B0F0-49C782E33A1D}">
      <dgm:prSet/>
      <dgm:spPr/>
      <dgm:t>
        <a:bodyPr/>
        <a:lstStyle/>
        <a:p>
          <a:endParaRPr lang="en-US"/>
        </a:p>
      </dgm:t>
    </dgm:pt>
    <dgm:pt modelId="{DEC146B7-03C9-4673-A312-97D87D8B83B3}" type="sibTrans" cxnId="{A0583195-629A-4571-B0F0-49C782E33A1D}">
      <dgm:prSet/>
      <dgm:spPr/>
      <dgm:t>
        <a:bodyPr/>
        <a:lstStyle/>
        <a:p>
          <a:endParaRPr lang="en-US"/>
        </a:p>
      </dgm:t>
    </dgm:pt>
    <dgm:pt modelId="{C1BA577F-37D9-4B0F-B3ED-FDDB9C805172}">
      <dgm:prSet/>
      <dgm:spPr/>
      <dgm:t>
        <a:bodyPr/>
        <a:lstStyle/>
        <a:p>
          <a:r>
            <a:rPr lang="en-IN" b="1" i="0"/>
            <a:t>Number</a:t>
          </a:r>
          <a:endParaRPr lang="en-US"/>
        </a:p>
      </dgm:t>
    </dgm:pt>
    <dgm:pt modelId="{D8C913B4-FDDB-405B-8830-EE57421B1747}" type="parTrans" cxnId="{095CCA37-5128-4634-A964-C2F4B6360517}">
      <dgm:prSet/>
      <dgm:spPr/>
      <dgm:t>
        <a:bodyPr/>
        <a:lstStyle/>
        <a:p>
          <a:endParaRPr lang="en-US"/>
        </a:p>
      </dgm:t>
    </dgm:pt>
    <dgm:pt modelId="{7C5F8FBD-914E-46FE-8401-2FD7988EB0C4}" type="sibTrans" cxnId="{095CCA37-5128-4634-A964-C2F4B6360517}">
      <dgm:prSet/>
      <dgm:spPr/>
      <dgm:t>
        <a:bodyPr/>
        <a:lstStyle/>
        <a:p>
          <a:endParaRPr lang="en-US"/>
        </a:p>
      </dgm:t>
    </dgm:pt>
    <dgm:pt modelId="{3666BF89-63F1-4211-BFC1-469F6606B4ED}">
      <dgm:prSet/>
      <dgm:spPr/>
      <dgm:t>
        <a:bodyPr/>
        <a:lstStyle/>
        <a:p>
          <a:r>
            <a:rPr lang="en-US" b="0" i="0"/>
            <a:t>Node.js supports loose typing</a:t>
          </a:r>
          <a:endParaRPr lang="en-US"/>
        </a:p>
      </dgm:t>
    </dgm:pt>
    <dgm:pt modelId="{22C9ADDC-75C0-4CCA-9A9A-68317B52F887}" type="parTrans" cxnId="{8D22840E-DDDA-43D7-A9AD-37E826F3C211}">
      <dgm:prSet/>
      <dgm:spPr/>
      <dgm:t>
        <a:bodyPr/>
        <a:lstStyle/>
        <a:p>
          <a:endParaRPr lang="en-US"/>
        </a:p>
      </dgm:t>
    </dgm:pt>
    <dgm:pt modelId="{9DF4DC10-8BB7-4468-881B-BE8D900BFE0D}" type="sibTrans" cxnId="{8D22840E-DDDA-43D7-A9AD-37E826F3C211}">
      <dgm:prSet/>
      <dgm:spPr/>
      <dgm:t>
        <a:bodyPr/>
        <a:lstStyle/>
        <a:p>
          <a:endParaRPr lang="en-US"/>
        </a:p>
      </dgm:t>
    </dgm:pt>
    <dgm:pt modelId="{4CADA5BD-DA9E-4EDB-9446-0623155C59E3}" type="pres">
      <dgm:prSet presAssocID="{F680EB86-0ABF-4874-91E7-76E17F3922FE}" presName="linear" presStyleCnt="0">
        <dgm:presLayoutVars>
          <dgm:animLvl val="lvl"/>
          <dgm:resizeHandles val="exact"/>
        </dgm:presLayoutVars>
      </dgm:prSet>
      <dgm:spPr/>
    </dgm:pt>
    <dgm:pt modelId="{CB2F2CA1-CB84-4D4E-98E9-8C306F555070}" type="pres">
      <dgm:prSet presAssocID="{D0E61925-6788-4C83-876C-2E9D50CBDA23}" presName="parentText" presStyleLbl="node1" presStyleIdx="0" presStyleCnt="7">
        <dgm:presLayoutVars>
          <dgm:chMax val="0"/>
          <dgm:bulletEnabled val="1"/>
        </dgm:presLayoutVars>
      </dgm:prSet>
      <dgm:spPr/>
    </dgm:pt>
    <dgm:pt modelId="{16132131-47C6-4076-B83D-927BBEAA0C3A}" type="pres">
      <dgm:prSet presAssocID="{4DF5D173-2EFE-450A-8241-1911185D7754}" presName="spacer" presStyleCnt="0"/>
      <dgm:spPr/>
    </dgm:pt>
    <dgm:pt modelId="{22383AB5-1DFC-4645-A0DC-662A91B5773A}" type="pres">
      <dgm:prSet presAssocID="{162999D7-982D-4597-BA6D-18033FA4A2CF}" presName="parentText" presStyleLbl="node1" presStyleIdx="1" presStyleCnt="7">
        <dgm:presLayoutVars>
          <dgm:chMax val="0"/>
          <dgm:bulletEnabled val="1"/>
        </dgm:presLayoutVars>
      </dgm:prSet>
      <dgm:spPr/>
    </dgm:pt>
    <dgm:pt modelId="{95ACF75A-2CBE-4FEB-A147-29DA8EC494AE}" type="pres">
      <dgm:prSet presAssocID="{188E809B-8AC9-45FB-A5AB-48C04E753BE9}" presName="spacer" presStyleCnt="0"/>
      <dgm:spPr/>
    </dgm:pt>
    <dgm:pt modelId="{9B6E7FA6-8EEE-4DB7-9BF9-6B5215D2322D}" type="pres">
      <dgm:prSet presAssocID="{A2F83441-A370-4F12-AB68-DDDA3735F8CD}" presName="parentText" presStyleLbl="node1" presStyleIdx="2" presStyleCnt="7">
        <dgm:presLayoutVars>
          <dgm:chMax val="0"/>
          <dgm:bulletEnabled val="1"/>
        </dgm:presLayoutVars>
      </dgm:prSet>
      <dgm:spPr/>
    </dgm:pt>
    <dgm:pt modelId="{D12E3DD0-296C-43A2-8973-A2CF170F72F4}" type="pres">
      <dgm:prSet presAssocID="{F7401069-90C5-4FA3-B966-F6968B5294CB}" presName="spacer" presStyleCnt="0"/>
      <dgm:spPr/>
    </dgm:pt>
    <dgm:pt modelId="{77415249-3BEC-41ED-BD29-E9CFD09F106A}" type="pres">
      <dgm:prSet presAssocID="{937FBA82-8AE3-4EA2-8157-5BFF8903F6D1}" presName="parentText" presStyleLbl="node1" presStyleIdx="3" presStyleCnt="7">
        <dgm:presLayoutVars>
          <dgm:chMax val="0"/>
          <dgm:bulletEnabled val="1"/>
        </dgm:presLayoutVars>
      </dgm:prSet>
      <dgm:spPr/>
    </dgm:pt>
    <dgm:pt modelId="{322C8ECA-4A69-47D9-B44B-5AC7D9F5A4FE}" type="pres">
      <dgm:prSet presAssocID="{A2DF742A-D461-4D23-AB30-C086F0AB1849}" presName="spacer" presStyleCnt="0"/>
      <dgm:spPr/>
    </dgm:pt>
    <dgm:pt modelId="{EB5F791A-7508-43B2-B7F8-D9CA4F742272}" type="pres">
      <dgm:prSet presAssocID="{80794C2F-259F-4B4A-9CBB-8DF733445E80}" presName="parentText" presStyleLbl="node1" presStyleIdx="4" presStyleCnt="7">
        <dgm:presLayoutVars>
          <dgm:chMax val="0"/>
          <dgm:bulletEnabled val="1"/>
        </dgm:presLayoutVars>
      </dgm:prSet>
      <dgm:spPr/>
    </dgm:pt>
    <dgm:pt modelId="{412CEEDA-3AE6-4BDF-B8D3-9678D0047FF1}" type="pres">
      <dgm:prSet presAssocID="{DEC146B7-03C9-4673-A312-97D87D8B83B3}" presName="spacer" presStyleCnt="0"/>
      <dgm:spPr/>
    </dgm:pt>
    <dgm:pt modelId="{196A2682-438B-484C-88D1-2A3118CCFA0B}" type="pres">
      <dgm:prSet presAssocID="{C1BA577F-37D9-4B0F-B3ED-FDDB9C805172}" presName="parentText" presStyleLbl="node1" presStyleIdx="5" presStyleCnt="7">
        <dgm:presLayoutVars>
          <dgm:chMax val="0"/>
          <dgm:bulletEnabled val="1"/>
        </dgm:presLayoutVars>
      </dgm:prSet>
      <dgm:spPr/>
    </dgm:pt>
    <dgm:pt modelId="{99B09E9F-07C7-420E-AC15-4C767BD6C44C}" type="pres">
      <dgm:prSet presAssocID="{7C5F8FBD-914E-46FE-8401-2FD7988EB0C4}" presName="spacer" presStyleCnt="0"/>
      <dgm:spPr/>
    </dgm:pt>
    <dgm:pt modelId="{8C140F95-EDCB-410B-9DA7-2D25501DFF60}" type="pres">
      <dgm:prSet presAssocID="{3666BF89-63F1-4211-BFC1-469F6606B4ED}" presName="parentText" presStyleLbl="node1" presStyleIdx="6" presStyleCnt="7">
        <dgm:presLayoutVars>
          <dgm:chMax val="0"/>
          <dgm:bulletEnabled val="1"/>
        </dgm:presLayoutVars>
      </dgm:prSet>
      <dgm:spPr/>
    </dgm:pt>
  </dgm:ptLst>
  <dgm:cxnLst>
    <dgm:cxn modelId="{8D22840E-DDDA-43D7-A9AD-37E826F3C211}" srcId="{F680EB86-0ABF-4874-91E7-76E17F3922FE}" destId="{3666BF89-63F1-4211-BFC1-469F6606B4ED}" srcOrd="6" destOrd="0" parTransId="{22C9ADDC-75C0-4CCA-9A9A-68317B52F887}" sibTransId="{9DF4DC10-8BB7-4468-881B-BE8D900BFE0D}"/>
    <dgm:cxn modelId="{236E4421-05D9-4040-B1E3-7A49700C43CB}" type="presOf" srcId="{D0E61925-6788-4C83-876C-2E9D50CBDA23}" destId="{CB2F2CA1-CB84-4D4E-98E9-8C306F555070}" srcOrd="0" destOrd="0" presId="urn:microsoft.com/office/officeart/2005/8/layout/vList2"/>
    <dgm:cxn modelId="{2DDAA82A-2419-4DEE-BC1B-EEC982CB8236}" type="presOf" srcId="{80794C2F-259F-4B4A-9CBB-8DF733445E80}" destId="{EB5F791A-7508-43B2-B7F8-D9CA4F742272}" srcOrd="0" destOrd="0" presId="urn:microsoft.com/office/officeart/2005/8/layout/vList2"/>
    <dgm:cxn modelId="{AABA382C-6BBA-427A-8FB8-8C958FC12717}" type="presOf" srcId="{937FBA82-8AE3-4EA2-8157-5BFF8903F6D1}" destId="{77415249-3BEC-41ED-BD29-E9CFD09F106A}" srcOrd="0" destOrd="0" presId="urn:microsoft.com/office/officeart/2005/8/layout/vList2"/>
    <dgm:cxn modelId="{49B33832-94C0-4453-A977-59E74E0329F8}" type="presOf" srcId="{F680EB86-0ABF-4874-91E7-76E17F3922FE}" destId="{4CADA5BD-DA9E-4EDB-9446-0623155C59E3}" srcOrd="0" destOrd="0" presId="urn:microsoft.com/office/officeart/2005/8/layout/vList2"/>
    <dgm:cxn modelId="{095CCA37-5128-4634-A964-C2F4B6360517}" srcId="{F680EB86-0ABF-4874-91E7-76E17F3922FE}" destId="{C1BA577F-37D9-4B0F-B3ED-FDDB9C805172}" srcOrd="5" destOrd="0" parTransId="{D8C913B4-FDDB-405B-8830-EE57421B1747}" sibTransId="{7C5F8FBD-914E-46FE-8401-2FD7988EB0C4}"/>
    <dgm:cxn modelId="{4EB32641-AAFC-4CD0-B6BE-219101A7C322}" type="presOf" srcId="{3666BF89-63F1-4211-BFC1-469F6606B4ED}" destId="{8C140F95-EDCB-410B-9DA7-2D25501DFF60}" srcOrd="0" destOrd="0" presId="urn:microsoft.com/office/officeart/2005/8/layout/vList2"/>
    <dgm:cxn modelId="{ED0F9645-EED4-4964-8282-057422B5F737}" type="presOf" srcId="{162999D7-982D-4597-BA6D-18033FA4A2CF}" destId="{22383AB5-1DFC-4645-A0DC-662A91B5773A}" srcOrd="0" destOrd="0" presId="urn:microsoft.com/office/officeart/2005/8/layout/vList2"/>
    <dgm:cxn modelId="{0202734B-843D-4A94-BFF2-8CFC24630968}" type="presOf" srcId="{C1BA577F-37D9-4B0F-B3ED-FDDB9C805172}" destId="{196A2682-438B-484C-88D1-2A3118CCFA0B}" srcOrd="0" destOrd="0" presId="urn:microsoft.com/office/officeart/2005/8/layout/vList2"/>
    <dgm:cxn modelId="{E9B4AD55-FEED-4F4E-A702-1BEAD52D9239}" srcId="{F680EB86-0ABF-4874-91E7-76E17F3922FE}" destId="{937FBA82-8AE3-4EA2-8157-5BFF8903F6D1}" srcOrd="3" destOrd="0" parTransId="{5754F6CC-ECF3-43CD-9A86-43544B271C56}" sibTransId="{A2DF742A-D461-4D23-AB30-C086F0AB1849}"/>
    <dgm:cxn modelId="{EC4D717A-C41A-46E8-A972-5E449A1B607D}" srcId="{F680EB86-0ABF-4874-91E7-76E17F3922FE}" destId="{A2F83441-A370-4F12-AB68-DDDA3735F8CD}" srcOrd="2" destOrd="0" parTransId="{E4B1A52D-9D70-453D-8264-1A2324EFE118}" sibTransId="{F7401069-90C5-4FA3-B966-F6968B5294CB}"/>
    <dgm:cxn modelId="{A0583195-629A-4571-B0F0-49C782E33A1D}" srcId="{F680EB86-0ABF-4874-91E7-76E17F3922FE}" destId="{80794C2F-259F-4B4A-9CBB-8DF733445E80}" srcOrd="4" destOrd="0" parTransId="{C5D858B0-F85A-4F68-B2E4-0B6932D1010D}" sibTransId="{DEC146B7-03C9-4673-A312-97D87D8B83B3}"/>
    <dgm:cxn modelId="{5FCAFF9C-121C-421D-90E3-26106BB09E5F}" type="presOf" srcId="{A2F83441-A370-4F12-AB68-DDDA3735F8CD}" destId="{9B6E7FA6-8EEE-4DB7-9BF9-6B5215D2322D}" srcOrd="0" destOrd="0" presId="urn:microsoft.com/office/officeart/2005/8/layout/vList2"/>
    <dgm:cxn modelId="{CFC007A0-5114-428A-B3C0-D25E9708ED4A}" srcId="{F680EB86-0ABF-4874-91E7-76E17F3922FE}" destId="{162999D7-982D-4597-BA6D-18033FA4A2CF}" srcOrd="1" destOrd="0" parTransId="{5A1B1419-1492-4229-B0F2-BD5773699180}" sibTransId="{188E809B-8AC9-45FB-A5AB-48C04E753BE9}"/>
    <dgm:cxn modelId="{B4F634C4-19FB-4FA6-9E42-7CFDB2DF5810}" srcId="{F680EB86-0ABF-4874-91E7-76E17F3922FE}" destId="{D0E61925-6788-4C83-876C-2E9D50CBDA23}" srcOrd="0" destOrd="0" parTransId="{9E75B087-1490-489D-8DD7-62B8F60DA92F}" sibTransId="{4DF5D173-2EFE-450A-8241-1911185D7754}"/>
    <dgm:cxn modelId="{D697CF39-9A43-4123-B4A5-2F18DDCEA9B8}" type="presParOf" srcId="{4CADA5BD-DA9E-4EDB-9446-0623155C59E3}" destId="{CB2F2CA1-CB84-4D4E-98E9-8C306F555070}" srcOrd="0" destOrd="0" presId="urn:microsoft.com/office/officeart/2005/8/layout/vList2"/>
    <dgm:cxn modelId="{D06F20F8-A1C4-4C2A-8ED1-725141E3B8E8}" type="presParOf" srcId="{4CADA5BD-DA9E-4EDB-9446-0623155C59E3}" destId="{16132131-47C6-4076-B83D-927BBEAA0C3A}" srcOrd="1" destOrd="0" presId="urn:microsoft.com/office/officeart/2005/8/layout/vList2"/>
    <dgm:cxn modelId="{CF6D465B-3B9A-42A1-956B-271FEE7DEFD6}" type="presParOf" srcId="{4CADA5BD-DA9E-4EDB-9446-0623155C59E3}" destId="{22383AB5-1DFC-4645-A0DC-662A91B5773A}" srcOrd="2" destOrd="0" presId="urn:microsoft.com/office/officeart/2005/8/layout/vList2"/>
    <dgm:cxn modelId="{A051A4EE-5335-480B-A4E7-6BE4A5CE4E38}" type="presParOf" srcId="{4CADA5BD-DA9E-4EDB-9446-0623155C59E3}" destId="{95ACF75A-2CBE-4FEB-A147-29DA8EC494AE}" srcOrd="3" destOrd="0" presId="urn:microsoft.com/office/officeart/2005/8/layout/vList2"/>
    <dgm:cxn modelId="{52E200EC-4696-403C-AC18-D297F783B768}" type="presParOf" srcId="{4CADA5BD-DA9E-4EDB-9446-0623155C59E3}" destId="{9B6E7FA6-8EEE-4DB7-9BF9-6B5215D2322D}" srcOrd="4" destOrd="0" presId="urn:microsoft.com/office/officeart/2005/8/layout/vList2"/>
    <dgm:cxn modelId="{241CED03-1006-449F-93EC-29903E5EB3DB}" type="presParOf" srcId="{4CADA5BD-DA9E-4EDB-9446-0623155C59E3}" destId="{D12E3DD0-296C-43A2-8973-A2CF170F72F4}" srcOrd="5" destOrd="0" presId="urn:microsoft.com/office/officeart/2005/8/layout/vList2"/>
    <dgm:cxn modelId="{5AED8FF3-9364-4225-A4BD-C8AAB2B339AD}" type="presParOf" srcId="{4CADA5BD-DA9E-4EDB-9446-0623155C59E3}" destId="{77415249-3BEC-41ED-BD29-E9CFD09F106A}" srcOrd="6" destOrd="0" presId="urn:microsoft.com/office/officeart/2005/8/layout/vList2"/>
    <dgm:cxn modelId="{6ECB13E5-B0F2-4B00-BF82-C49C6D7ACA78}" type="presParOf" srcId="{4CADA5BD-DA9E-4EDB-9446-0623155C59E3}" destId="{322C8ECA-4A69-47D9-B44B-5AC7D9F5A4FE}" srcOrd="7" destOrd="0" presId="urn:microsoft.com/office/officeart/2005/8/layout/vList2"/>
    <dgm:cxn modelId="{AEF51341-9E73-49AC-B701-3B67F7D3DD5B}" type="presParOf" srcId="{4CADA5BD-DA9E-4EDB-9446-0623155C59E3}" destId="{EB5F791A-7508-43B2-B7F8-D9CA4F742272}" srcOrd="8" destOrd="0" presId="urn:microsoft.com/office/officeart/2005/8/layout/vList2"/>
    <dgm:cxn modelId="{BB1C0334-2723-4BB6-A394-2A3D6ABE9C06}" type="presParOf" srcId="{4CADA5BD-DA9E-4EDB-9446-0623155C59E3}" destId="{412CEEDA-3AE6-4BDF-B8D3-9678D0047FF1}" srcOrd="9" destOrd="0" presId="urn:microsoft.com/office/officeart/2005/8/layout/vList2"/>
    <dgm:cxn modelId="{41FF5984-2917-4764-B5BB-E28BC03BC877}" type="presParOf" srcId="{4CADA5BD-DA9E-4EDB-9446-0623155C59E3}" destId="{196A2682-438B-484C-88D1-2A3118CCFA0B}" srcOrd="10" destOrd="0" presId="urn:microsoft.com/office/officeart/2005/8/layout/vList2"/>
    <dgm:cxn modelId="{B4AE3F9B-E802-4399-9C1E-B96DC496839D}" type="presParOf" srcId="{4CADA5BD-DA9E-4EDB-9446-0623155C59E3}" destId="{99B09E9F-07C7-420E-AC15-4C767BD6C44C}" srcOrd="11" destOrd="0" presId="urn:microsoft.com/office/officeart/2005/8/layout/vList2"/>
    <dgm:cxn modelId="{538D7343-175E-48EC-82C5-AB06ACCFFD09}" type="presParOf" srcId="{4CADA5BD-DA9E-4EDB-9446-0623155C59E3}" destId="{8C140F95-EDCB-410B-9DA7-2D25501DFF6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B3D928-4ED8-47CB-A255-CCF0CA41A4C0}"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7011EB6-CBDE-4610-B0CF-1B406EEEF621}">
      <dgm:prSet/>
      <dgm:spPr/>
      <dgm:t>
        <a:bodyPr/>
        <a:lstStyle/>
        <a:p>
          <a:r>
            <a:rPr lang="en-US"/>
            <a:t>An </a:t>
          </a:r>
          <a:r>
            <a:rPr lang="en-US" b="1"/>
            <a:t>event loop</a:t>
          </a:r>
          <a:r>
            <a:rPr lang="en-US"/>
            <a:t> is a mechanism that continuously checks for events and executes corresponding event handlers (callbacks) in a non-blocking way. It is commonly used in JavaScript, Node.js, and asynchronous programming.</a:t>
          </a:r>
        </a:p>
      </dgm:t>
    </dgm:pt>
    <dgm:pt modelId="{53771971-8491-4210-A78C-4998E71EEBC8}" type="parTrans" cxnId="{FFA8F092-E161-4D0D-8AB3-F1553B12D37C}">
      <dgm:prSet/>
      <dgm:spPr/>
      <dgm:t>
        <a:bodyPr/>
        <a:lstStyle/>
        <a:p>
          <a:endParaRPr lang="en-US"/>
        </a:p>
      </dgm:t>
    </dgm:pt>
    <dgm:pt modelId="{D6F7D809-4F37-4B58-93B1-F24F7019E81B}" type="sibTrans" cxnId="{FFA8F092-E161-4D0D-8AB3-F1553B12D37C}">
      <dgm:prSet/>
      <dgm:spPr/>
      <dgm:t>
        <a:bodyPr/>
        <a:lstStyle/>
        <a:p>
          <a:endParaRPr lang="en-US"/>
        </a:p>
      </dgm:t>
    </dgm:pt>
    <dgm:pt modelId="{A1F01AF8-3598-4577-966C-43E5B57CCD70}">
      <dgm:prSet/>
      <dgm:spPr/>
      <dgm:t>
        <a:bodyPr/>
        <a:lstStyle/>
        <a:p>
          <a:r>
            <a:rPr lang="en-US"/>
            <a:t>The event loop does not block the execution while waiting for setTimeout to complete. It continues running other code and executes the callback later. </a:t>
          </a:r>
        </a:p>
      </dgm:t>
    </dgm:pt>
    <dgm:pt modelId="{7A94B225-9BB1-4624-B4BC-568797C87E4D}" type="parTrans" cxnId="{F02E053C-6DDC-46E1-A6D4-897A20E8C2EB}">
      <dgm:prSet/>
      <dgm:spPr/>
      <dgm:t>
        <a:bodyPr/>
        <a:lstStyle/>
        <a:p>
          <a:endParaRPr lang="en-US"/>
        </a:p>
      </dgm:t>
    </dgm:pt>
    <dgm:pt modelId="{024AD72F-1035-418F-A557-B8047243336C}" type="sibTrans" cxnId="{F02E053C-6DDC-46E1-A6D4-897A20E8C2EB}">
      <dgm:prSet/>
      <dgm:spPr/>
      <dgm:t>
        <a:bodyPr/>
        <a:lstStyle/>
        <a:p>
          <a:endParaRPr lang="en-US"/>
        </a:p>
      </dgm:t>
    </dgm:pt>
    <dgm:pt modelId="{DEF141A7-6413-4FE5-A5E5-F34A26658A43}">
      <dgm:prSet/>
      <dgm:spPr/>
      <dgm:t>
        <a:bodyPr/>
        <a:lstStyle/>
        <a:p>
          <a:r>
            <a:rPr lang="en-US"/>
            <a:t>The </a:t>
          </a:r>
          <a:r>
            <a:rPr lang="en-US" b="1"/>
            <a:t>event loop handles async tasks</a:t>
          </a:r>
          <a:r>
            <a:rPr lang="en-US"/>
            <a:t> by offloading them (e.g., timers, file I/O) and resuming execution once they’re done—this makes JavaScript </a:t>
          </a:r>
          <a:r>
            <a:rPr lang="en-US" b="1"/>
            <a:t>non-blocking and efficient</a:t>
          </a:r>
          <a:r>
            <a:rPr lang="en-US"/>
            <a:t>. </a:t>
          </a:r>
        </a:p>
      </dgm:t>
    </dgm:pt>
    <dgm:pt modelId="{7084F60A-B62A-4EBB-9EF8-F7E794C1E654}" type="parTrans" cxnId="{EA6A47EF-06D4-4092-9983-DBFD7190E611}">
      <dgm:prSet/>
      <dgm:spPr/>
      <dgm:t>
        <a:bodyPr/>
        <a:lstStyle/>
        <a:p>
          <a:endParaRPr lang="en-US"/>
        </a:p>
      </dgm:t>
    </dgm:pt>
    <dgm:pt modelId="{68B39CCC-B9B0-4F64-9716-0DC57D72E539}" type="sibTrans" cxnId="{EA6A47EF-06D4-4092-9983-DBFD7190E611}">
      <dgm:prSet/>
      <dgm:spPr/>
      <dgm:t>
        <a:bodyPr/>
        <a:lstStyle/>
        <a:p>
          <a:endParaRPr lang="en-US"/>
        </a:p>
      </dgm:t>
    </dgm:pt>
    <dgm:pt modelId="{0AFF19AA-52DC-4DA0-8BF9-E71297298C26}" type="pres">
      <dgm:prSet presAssocID="{E3B3D928-4ED8-47CB-A255-CCF0CA41A4C0}" presName="outerComposite" presStyleCnt="0">
        <dgm:presLayoutVars>
          <dgm:chMax val="5"/>
          <dgm:dir/>
          <dgm:resizeHandles val="exact"/>
        </dgm:presLayoutVars>
      </dgm:prSet>
      <dgm:spPr/>
    </dgm:pt>
    <dgm:pt modelId="{E7368A6E-7D89-42DD-B84C-229F470D9B9B}" type="pres">
      <dgm:prSet presAssocID="{E3B3D928-4ED8-47CB-A255-CCF0CA41A4C0}" presName="dummyMaxCanvas" presStyleCnt="0">
        <dgm:presLayoutVars/>
      </dgm:prSet>
      <dgm:spPr/>
    </dgm:pt>
    <dgm:pt modelId="{C05138D0-192B-46A3-86B4-828B1ADAAD3E}" type="pres">
      <dgm:prSet presAssocID="{E3B3D928-4ED8-47CB-A255-CCF0CA41A4C0}" presName="ThreeNodes_1" presStyleLbl="node1" presStyleIdx="0" presStyleCnt="3">
        <dgm:presLayoutVars>
          <dgm:bulletEnabled val="1"/>
        </dgm:presLayoutVars>
      </dgm:prSet>
      <dgm:spPr/>
    </dgm:pt>
    <dgm:pt modelId="{EFDAB2A1-2E03-4F7B-8E7C-F1D30D0F6C7F}" type="pres">
      <dgm:prSet presAssocID="{E3B3D928-4ED8-47CB-A255-CCF0CA41A4C0}" presName="ThreeNodes_2" presStyleLbl="node1" presStyleIdx="1" presStyleCnt="3">
        <dgm:presLayoutVars>
          <dgm:bulletEnabled val="1"/>
        </dgm:presLayoutVars>
      </dgm:prSet>
      <dgm:spPr/>
    </dgm:pt>
    <dgm:pt modelId="{D9F666E9-7558-4468-BB0E-C31A7852750F}" type="pres">
      <dgm:prSet presAssocID="{E3B3D928-4ED8-47CB-A255-CCF0CA41A4C0}" presName="ThreeNodes_3" presStyleLbl="node1" presStyleIdx="2" presStyleCnt="3">
        <dgm:presLayoutVars>
          <dgm:bulletEnabled val="1"/>
        </dgm:presLayoutVars>
      </dgm:prSet>
      <dgm:spPr/>
    </dgm:pt>
    <dgm:pt modelId="{E1BDF953-0609-4F87-A95C-D5CF2916F5F8}" type="pres">
      <dgm:prSet presAssocID="{E3B3D928-4ED8-47CB-A255-CCF0CA41A4C0}" presName="ThreeConn_1-2" presStyleLbl="fgAccFollowNode1" presStyleIdx="0" presStyleCnt="2">
        <dgm:presLayoutVars>
          <dgm:bulletEnabled val="1"/>
        </dgm:presLayoutVars>
      </dgm:prSet>
      <dgm:spPr/>
    </dgm:pt>
    <dgm:pt modelId="{11FBF813-2D12-43FC-B4AB-F9D55FBFAAF8}" type="pres">
      <dgm:prSet presAssocID="{E3B3D928-4ED8-47CB-A255-CCF0CA41A4C0}" presName="ThreeConn_2-3" presStyleLbl="fgAccFollowNode1" presStyleIdx="1" presStyleCnt="2">
        <dgm:presLayoutVars>
          <dgm:bulletEnabled val="1"/>
        </dgm:presLayoutVars>
      </dgm:prSet>
      <dgm:spPr/>
    </dgm:pt>
    <dgm:pt modelId="{238AD726-3CBD-4BBF-A757-A2519E6413F5}" type="pres">
      <dgm:prSet presAssocID="{E3B3D928-4ED8-47CB-A255-CCF0CA41A4C0}" presName="ThreeNodes_1_text" presStyleLbl="node1" presStyleIdx="2" presStyleCnt="3">
        <dgm:presLayoutVars>
          <dgm:bulletEnabled val="1"/>
        </dgm:presLayoutVars>
      </dgm:prSet>
      <dgm:spPr/>
    </dgm:pt>
    <dgm:pt modelId="{32DA9ECC-86B3-4F03-893C-AEFE03B81069}" type="pres">
      <dgm:prSet presAssocID="{E3B3D928-4ED8-47CB-A255-CCF0CA41A4C0}" presName="ThreeNodes_2_text" presStyleLbl="node1" presStyleIdx="2" presStyleCnt="3">
        <dgm:presLayoutVars>
          <dgm:bulletEnabled val="1"/>
        </dgm:presLayoutVars>
      </dgm:prSet>
      <dgm:spPr/>
    </dgm:pt>
    <dgm:pt modelId="{E79E19CB-7504-48D8-9A7A-5317C721B878}" type="pres">
      <dgm:prSet presAssocID="{E3B3D928-4ED8-47CB-A255-CCF0CA41A4C0}" presName="ThreeNodes_3_text" presStyleLbl="node1" presStyleIdx="2" presStyleCnt="3">
        <dgm:presLayoutVars>
          <dgm:bulletEnabled val="1"/>
        </dgm:presLayoutVars>
      </dgm:prSet>
      <dgm:spPr/>
    </dgm:pt>
  </dgm:ptLst>
  <dgm:cxnLst>
    <dgm:cxn modelId="{68705E0D-F298-410F-A6A0-696788DBA8BF}" type="presOf" srcId="{024AD72F-1035-418F-A557-B8047243336C}" destId="{11FBF813-2D12-43FC-B4AB-F9D55FBFAAF8}" srcOrd="0" destOrd="0" presId="urn:microsoft.com/office/officeart/2005/8/layout/vProcess5"/>
    <dgm:cxn modelId="{2BC56B1E-65EF-4637-97B3-D380AAA7B65C}" type="presOf" srcId="{DEF141A7-6413-4FE5-A5E5-F34A26658A43}" destId="{D9F666E9-7558-4468-BB0E-C31A7852750F}" srcOrd="0" destOrd="0" presId="urn:microsoft.com/office/officeart/2005/8/layout/vProcess5"/>
    <dgm:cxn modelId="{8AE1C320-9619-4A92-9A86-C3CB3F8E4BC5}" type="presOf" srcId="{17011EB6-CBDE-4610-B0CF-1B406EEEF621}" destId="{238AD726-3CBD-4BBF-A757-A2519E6413F5}" srcOrd="1" destOrd="0" presId="urn:microsoft.com/office/officeart/2005/8/layout/vProcess5"/>
    <dgm:cxn modelId="{68B87729-45BF-46C6-9903-99431B7DC31C}" type="presOf" srcId="{E3B3D928-4ED8-47CB-A255-CCF0CA41A4C0}" destId="{0AFF19AA-52DC-4DA0-8BF9-E71297298C26}" srcOrd="0" destOrd="0" presId="urn:microsoft.com/office/officeart/2005/8/layout/vProcess5"/>
    <dgm:cxn modelId="{0915FE2D-48DF-44EB-A0AA-D3CE57E54EB3}" type="presOf" srcId="{DEF141A7-6413-4FE5-A5E5-F34A26658A43}" destId="{E79E19CB-7504-48D8-9A7A-5317C721B878}" srcOrd="1" destOrd="0" presId="urn:microsoft.com/office/officeart/2005/8/layout/vProcess5"/>
    <dgm:cxn modelId="{F02E053C-6DDC-46E1-A6D4-897A20E8C2EB}" srcId="{E3B3D928-4ED8-47CB-A255-CCF0CA41A4C0}" destId="{A1F01AF8-3598-4577-966C-43E5B57CCD70}" srcOrd="1" destOrd="0" parTransId="{7A94B225-9BB1-4624-B4BC-568797C87E4D}" sibTransId="{024AD72F-1035-418F-A557-B8047243336C}"/>
    <dgm:cxn modelId="{FFA8F092-E161-4D0D-8AB3-F1553B12D37C}" srcId="{E3B3D928-4ED8-47CB-A255-CCF0CA41A4C0}" destId="{17011EB6-CBDE-4610-B0CF-1B406EEEF621}" srcOrd="0" destOrd="0" parTransId="{53771971-8491-4210-A78C-4998E71EEBC8}" sibTransId="{D6F7D809-4F37-4B58-93B1-F24F7019E81B}"/>
    <dgm:cxn modelId="{0BC9D4B2-D2F7-49E6-885D-621BE07A2815}" type="presOf" srcId="{17011EB6-CBDE-4610-B0CF-1B406EEEF621}" destId="{C05138D0-192B-46A3-86B4-828B1ADAAD3E}" srcOrd="0" destOrd="0" presId="urn:microsoft.com/office/officeart/2005/8/layout/vProcess5"/>
    <dgm:cxn modelId="{D990D0BA-CD50-43A1-AE09-BD8CF8222EA2}" type="presOf" srcId="{A1F01AF8-3598-4577-966C-43E5B57CCD70}" destId="{EFDAB2A1-2E03-4F7B-8E7C-F1D30D0F6C7F}" srcOrd="0" destOrd="0" presId="urn:microsoft.com/office/officeart/2005/8/layout/vProcess5"/>
    <dgm:cxn modelId="{4395F0C3-749F-48D4-A840-DB22199790A6}" type="presOf" srcId="{A1F01AF8-3598-4577-966C-43E5B57CCD70}" destId="{32DA9ECC-86B3-4F03-893C-AEFE03B81069}" srcOrd="1" destOrd="0" presId="urn:microsoft.com/office/officeart/2005/8/layout/vProcess5"/>
    <dgm:cxn modelId="{8228A2E3-31BF-4250-9EDD-7399879A62F3}" type="presOf" srcId="{D6F7D809-4F37-4B58-93B1-F24F7019E81B}" destId="{E1BDF953-0609-4F87-A95C-D5CF2916F5F8}" srcOrd="0" destOrd="0" presId="urn:microsoft.com/office/officeart/2005/8/layout/vProcess5"/>
    <dgm:cxn modelId="{EA6A47EF-06D4-4092-9983-DBFD7190E611}" srcId="{E3B3D928-4ED8-47CB-A255-CCF0CA41A4C0}" destId="{DEF141A7-6413-4FE5-A5E5-F34A26658A43}" srcOrd="2" destOrd="0" parTransId="{7084F60A-B62A-4EBB-9EF8-F7E794C1E654}" sibTransId="{68B39CCC-B9B0-4F64-9716-0DC57D72E539}"/>
    <dgm:cxn modelId="{519C3DD4-1CDE-4DDE-BA2F-4D1593EF4CD3}" type="presParOf" srcId="{0AFF19AA-52DC-4DA0-8BF9-E71297298C26}" destId="{E7368A6E-7D89-42DD-B84C-229F470D9B9B}" srcOrd="0" destOrd="0" presId="urn:microsoft.com/office/officeart/2005/8/layout/vProcess5"/>
    <dgm:cxn modelId="{EAD3FC13-4D3F-46E9-B87B-A866CF0B4F92}" type="presParOf" srcId="{0AFF19AA-52DC-4DA0-8BF9-E71297298C26}" destId="{C05138D0-192B-46A3-86B4-828B1ADAAD3E}" srcOrd="1" destOrd="0" presId="urn:microsoft.com/office/officeart/2005/8/layout/vProcess5"/>
    <dgm:cxn modelId="{40052374-FE91-40EE-B336-E892A735D9C7}" type="presParOf" srcId="{0AFF19AA-52DC-4DA0-8BF9-E71297298C26}" destId="{EFDAB2A1-2E03-4F7B-8E7C-F1D30D0F6C7F}" srcOrd="2" destOrd="0" presId="urn:microsoft.com/office/officeart/2005/8/layout/vProcess5"/>
    <dgm:cxn modelId="{7BEB8EA5-CBEB-4DBA-97F5-A6F6574882B7}" type="presParOf" srcId="{0AFF19AA-52DC-4DA0-8BF9-E71297298C26}" destId="{D9F666E9-7558-4468-BB0E-C31A7852750F}" srcOrd="3" destOrd="0" presId="urn:microsoft.com/office/officeart/2005/8/layout/vProcess5"/>
    <dgm:cxn modelId="{94EB5193-96B2-43DA-8F43-AA5C422677C2}" type="presParOf" srcId="{0AFF19AA-52DC-4DA0-8BF9-E71297298C26}" destId="{E1BDF953-0609-4F87-A95C-D5CF2916F5F8}" srcOrd="4" destOrd="0" presId="urn:microsoft.com/office/officeart/2005/8/layout/vProcess5"/>
    <dgm:cxn modelId="{F0394883-4373-479E-9FEC-1481D2FE260A}" type="presParOf" srcId="{0AFF19AA-52DC-4DA0-8BF9-E71297298C26}" destId="{11FBF813-2D12-43FC-B4AB-F9D55FBFAAF8}" srcOrd="5" destOrd="0" presId="urn:microsoft.com/office/officeart/2005/8/layout/vProcess5"/>
    <dgm:cxn modelId="{FFC1DF8E-CAEB-40B2-A28E-CD5DCB6B289B}" type="presParOf" srcId="{0AFF19AA-52DC-4DA0-8BF9-E71297298C26}" destId="{238AD726-3CBD-4BBF-A757-A2519E6413F5}" srcOrd="6" destOrd="0" presId="urn:microsoft.com/office/officeart/2005/8/layout/vProcess5"/>
    <dgm:cxn modelId="{30954462-759A-4A5F-90DC-52ACAC0B1AD6}" type="presParOf" srcId="{0AFF19AA-52DC-4DA0-8BF9-E71297298C26}" destId="{32DA9ECC-86B3-4F03-893C-AEFE03B81069}" srcOrd="7" destOrd="0" presId="urn:microsoft.com/office/officeart/2005/8/layout/vProcess5"/>
    <dgm:cxn modelId="{BF23034A-F845-46AD-BDC1-5DF4B0641328}" type="presParOf" srcId="{0AFF19AA-52DC-4DA0-8BF9-E71297298C26}" destId="{E79E19CB-7504-48D8-9A7A-5317C721B87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7429-A58B-4E21-8335-0784CF7750FB}">
      <dsp:nvSpPr>
        <dsp:cNvPr id="0" name=""/>
        <dsp:cNvSpPr/>
      </dsp:nvSpPr>
      <dsp:spPr>
        <a:xfrm>
          <a:off x="671" y="60396"/>
          <a:ext cx="2357101" cy="149675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010CA11-DD4B-4A96-AB3D-C354321ECC87}">
      <dsp:nvSpPr>
        <dsp:cNvPr id="0" name=""/>
        <dsp:cNvSpPr/>
      </dsp:nvSpPr>
      <dsp:spPr>
        <a:xfrm>
          <a:off x="262571" y="309201"/>
          <a:ext cx="2357101" cy="149675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It is an </a:t>
          </a:r>
          <a:r>
            <a:rPr lang="en-US" sz="1400" b="1" kern="1200" dirty="0"/>
            <a:t>open-source, cross-platform</a:t>
          </a:r>
          <a:r>
            <a:rPr lang="en-US" sz="1400" kern="1200" dirty="0"/>
            <a:t> JavaScript </a:t>
          </a:r>
          <a:r>
            <a:rPr lang="en-US" sz="1400" b="1" kern="1200" dirty="0"/>
            <a:t>runtime environment</a:t>
          </a:r>
          <a:r>
            <a:rPr lang="en-US" sz="1400" kern="1200" dirty="0"/>
            <a:t> that allows developers to run JavaScript outside the browser. </a:t>
          </a:r>
        </a:p>
      </dsp:txBody>
      <dsp:txXfrm>
        <a:off x="306410" y="353040"/>
        <a:ext cx="2269423" cy="1409081"/>
      </dsp:txXfrm>
    </dsp:sp>
    <dsp:sp modelId="{582BB7BA-32ED-4CCC-9303-04CCBBC04659}">
      <dsp:nvSpPr>
        <dsp:cNvPr id="0" name=""/>
        <dsp:cNvSpPr/>
      </dsp:nvSpPr>
      <dsp:spPr>
        <a:xfrm>
          <a:off x="2881573" y="60396"/>
          <a:ext cx="2357101" cy="149675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51D8D48-58AF-4EF8-8C76-022A778C795A}">
      <dsp:nvSpPr>
        <dsp:cNvPr id="0" name=""/>
        <dsp:cNvSpPr/>
      </dsp:nvSpPr>
      <dsp:spPr>
        <a:xfrm>
          <a:off x="3143473" y="309201"/>
          <a:ext cx="2357101" cy="149675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It is built on the </a:t>
          </a:r>
          <a:r>
            <a:rPr lang="en-US" sz="1400" b="1" kern="1200" dirty="0"/>
            <a:t>V8 JavaScript engine</a:t>
          </a:r>
          <a:r>
            <a:rPr lang="en-US" sz="1400" kern="1200" dirty="0"/>
            <a:t> and is primarily used for backend development.</a:t>
          </a:r>
        </a:p>
      </dsp:txBody>
      <dsp:txXfrm>
        <a:off x="3187312" y="353040"/>
        <a:ext cx="2269423" cy="1409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D99CE-5765-4491-988E-C721C7E2570C}">
      <dsp:nvSpPr>
        <dsp:cNvPr id="0" name=""/>
        <dsp:cNvSpPr/>
      </dsp:nvSpPr>
      <dsp:spPr>
        <a:xfrm>
          <a:off x="0" y="665"/>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B179FA5-7B0E-4E90-9E79-6DF74457BCAF}">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Asynchronous &amp; Non-blocking I/O</a:t>
          </a:r>
          <a:r>
            <a:rPr lang="en-US" sz="2500" b="0" i="0" kern="1200" baseline="0"/>
            <a:t>: Handles multiple requests simultaneously.</a:t>
          </a:r>
          <a:endParaRPr lang="en-US" sz="2500" kern="1200"/>
        </a:p>
      </dsp:txBody>
      <dsp:txXfrm>
        <a:off x="0" y="665"/>
        <a:ext cx="6666833" cy="1090517"/>
      </dsp:txXfrm>
    </dsp:sp>
    <dsp:sp modelId="{FDD54EAF-FF2B-47CD-8CCC-5D6EA1859EAB}">
      <dsp:nvSpPr>
        <dsp:cNvPr id="0" name=""/>
        <dsp:cNvSpPr/>
      </dsp:nvSpPr>
      <dsp:spPr>
        <a:xfrm>
          <a:off x="0" y="109118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F865347-B4F2-4856-BE23-D7A31B9F34CD}">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Single-threaded Event Loop</a:t>
          </a:r>
          <a:r>
            <a:rPr lang="en-US" sz="2500" b="0" i="0" kern="1200" baseline="0"/>
            <a:t>: Uses a single thread with an event-driven architecture.</a:t>
          </a:r>
          <a:endParaRPr lang="en-US" sz="2500" kern="1200"/>
        </a:p>
      </dsp:txBody>
      <dsp:txXfrm>
        <a:off x="0" y="1091183"/>
        <a:ext cx="6666833" cy="1090517"/>
      </dsp:txXfrm>
    </dsp:sp>
    <dsp:sp modelId="{3A4BEAA5-5D92-4A97-95BC-C5DCA937D638}">
      <dsp:nvSpPr>
        <dsp:cNvPr id="0" name=""/>
        <dsp:cNvSpPr/>
      </dsp:nvSpPr>
      <dsp:spPr>
        <a:xfrm>
          <a:off x="0" y="218170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8A89AEF-488A-4EDB-A09F-AE529D4A0523}">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Fast Execution</a:t>
          </a:r>
          <a:r>
            <a:rPr lang="en-US" sz="2500" b="0" i="0" kern="1200" baseline="0"/>
            <a:t>: Built on the V8 engine, making it highly performant.</a:t>
          </a:r>
          <a:endParaRPr lang="en-US" sz="2500" kern="1200"/>
        </a:p>
      </dsp:txBody>
      <dsp:txXfrm>
        <a:off x="0" y="2181701"/>
        <a:ext cx="6666833" cy="1090517"/>
      </dsp:txXfrm>
    </dsp:sp>
    <dsp:sp modelId="{FDB81A14-BDD9-4B18-B5C4-0625FD90475F}">
      <dsp:nvSpPr>
        <dsp:cNvPr id="0" name=""/>
        <dsp:cNvSpPr/>
      </dsp:nvSpPr>
      <dsp:spPr>
        <a:xfrm>
          <a:off x="0" y="327221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56EDF21-5133-499E-8650-DE086491712B}">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Scalability</a:t>
          </a:r>
          <a:r>
            <a:rPr lang="en-US" sz="2500" b="0" i="0" kern="1200" baseline="0"/>
            <a:t>: Suitable for building scalable network applications.</a:t>
          </a:r>
          <a:endParaRPr lang="en-US" sz="2500" kern="1200"/>
        </a:p>
      </dsp:txBody>
      <dsp:txXfrm>
        <a:off x="0" y="3272218"/>
        <a:ext cx="6666833" cy="1090517"/>
      </dsp:txXfrm>
    </dsp:sp>
    <dsp:sp modelId="{D43188E3-E589-424A-975A-D81178F1736D}">
      <dsp:nvSpPr>
        <dsp:cNvPr id="0" name=""/>
        <dsp:cNvSpPr/>
      </dsp:nvSpPr>
      <dsp:spPr>
        <a:xfrm>
          <a:off x="0" y="4362736"/>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B8ABDC-B9DE-49C0-B28F-23AF7E797537}">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Package Manager (npm)</a:t>
          </a:r>
          <a:r>
            <a:rPr lang="en-US" sz="2500" b="0" i="0" kern="1200" baseline="0"/>
            <a:t>: Comes with npm, the largest ecosystem of open-source libraries. </a:t>
          </a:r>
          <a:endParaRPr lang="en-US" sz="2500" kern="1200"/>
        </a:p>
      </dsp:txBody>
      <dsp:txXfrm>
        <a:off x="0" y="4362736"/>
        <a:ext cx="6666833" cy="10905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BE0DD-25A7-4D22-BD44-D931FA7C9C43}">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23D681-11CA-4EBF-836E-6B9092E22A9D}">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9B99F-69A8-484D-A844-E8A6DC2602C0}">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Node.js is a versatile runtime environment for JavaScript, and it is well-suitedfor building a wide range of dynamic applications, including web applications.</a:t>
          </a:r>
        </a:p>
      </dsp:txBody>
      <dsp:txXfrm>
        <a:off x="837512" y="3404"/>
        <a:ext cx="9678087" cy="725119"/>
      </dsp:txXfrm>
    </dsp:sp>
    <dsp:sp modelId="{A6AEAF0F-2609-45E5-90BE-B354063B2857}">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86BFA-4920-4697-A4C3-60B41787B0A1}">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E82C44-9FF5-4484-A75E-AE746A27876B}">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Authentication:Authentication is the process of verifying the identity of a user.There are various authentication methods you can use in Node.js:</a:t>
          </a:r>
        </a:p>
      </dsp:txBody>
      <dsp:txXfrm>
        <a:off x="837512" y="909803"/>
        <a:ext cx="9678087" cy="725119"/>
      </dsp:txXfrm>
    </dsp:sp>
    <dsp:sp modelId="{64FDB8C6-2AC8-4124-B353-F47A2F1B9D9A}">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F80A0-8725-4646-9E39-B55EDED47118}">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A3993E-1C16-475C-A02E-C575D6259813}">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Authorization:Authorization determines what actions a user is allowed to performwithin the application after they have been authenticated.</a:t>
          </a:r>
        </a:p>
      </dsp:txBody>
      <dsp:txXfrm>
        <a:off x="837512" y="1816202"/>
        <a:ext cx="9678087" cy="725119"/>
      </dsp:txXfrm>
    </dsp:sp>
    <dsp:sp modelId="{B4C9FDC2-42D1-4072-939C-D7FFA7F37102}">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9CE3C-47E2-44C4-8779-1B7AE29B3136}">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E9F51F-D58D-4F08-8C20-7C1802D788E6}">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Performing user transactions with a database in a Node.js application involvesinteracting with the database to read, write, update, or delete data related to users.</a:t>
          </a:r>
        </a:p>
      </dsp:txBody>
      <dsp:txXfrm>
        <a:off x="837512" y="2722601"/>
        <a:ext cx="9678087" cy="725119"/>
      </dsp:txXfrm>
    </dsp:sp>
    <dsp:sp modelId="{0799DAE1-6A44-4D15-B8DF-FF5CAD49FD1B}">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DACE9-CA4A-4D2C-998B-FA273A813336}">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E094B9-3AE4-410C-94A7-E4B8ABE1C1F8}">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Accessing APIs in a Node.js application involves making HTTP requests to external servicesor APIs to retrieve data or interact with remote resources.</a:t>
          </a:r>
        </a:p>
      </dsp:txBody>
      <dsp:txXfrm>
        <a:off x="837512" y="3629000"/>
        <a:ext cx="9678087" cy="7251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A1C9D-60BB-4C27-8858-F652B7C5E0A3}">
      <dsp:nvSpPr>
        <dsp:cNvPr id="0" name=""/>
        <dsp:cNvSpPr/>
      </dsp:nvSpPr>
      <dsp:spPr>
        <a:xfrm>
          <a:off x="0" y="266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DC60064-A7E5-4EEC-B59E-3F5A2CABB568}">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br>
            <a:rPr lang="en-US" sz="4800" kern="1200" dirty="0"/>
          </a:br>
          <a:r>
            <a:rPr lang="en-US" sz="4800" kern="1200" dirty="0"/>
            <a:t>Verify installation using:</a:t>
          </a:r>
        </a:p>
      </dsp:txBody>
      <dsp:txXfrm>
        <a:off x="0" y="2663"/>
        <a:ext cx="6666833" cy="1816197"/>
      </dsp:txXfrm>
    </dsp:sp>
    <dsp:sp modelId="{4D4AF8D7-15C3-4DB6-9EC0-09C4470302A9}">
      <dsp:nvSpPr>
        <dsp:cNvPr id="0" name=""/>
        <dsp:cNvSpPr/>
      </dsp:nvSpPr>
      <dsp:spPr>
        <a:xfrm>
          <a:off x="0" y="181886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375EAEB-DF08-48A9-A190-10180504B4FB}">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IN" sz="4800" kern="1200" dirty="0"/>
            <a:t>node –v</a:t>
          </a:r>
          <a:endParaRPr lang="en-US" sz="4800" kern="1200" dirty="0"/>
        </a:p>
      </dsp:txBody>
      <dsp:txXfrm>
        <a:off x="0" y="1818861"/>
        <a:ext cx="6666833" cy="1816197"/>
      </dsp:txXfrm>
    </dsp:sp>
    <dsp:sp modelId="{D54FEEEC-2E91-43AD-BE2F-1F5B69F5C4B2}">
      <dsp:nvSpPr>
        <dsp:cNvPr id="0" name=""/>
        <dsp:cNvSpPr/>
      </dsp:nvSpPr>
      <dsp:spPr>
        <a:xfrm>
          <a:off x="0" y="363505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A0F4EF-AC0A-46C8-93A9-67193A01871C}">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IN" sz="4800" kern="1200"/>
            <a:t>npm -v</a:t>
          </a:r>
          <a:endParaRPr lang="en-US" sz="4800" kern="1200"/>
        </a:p>
      </dsp:txBody>
      <dsp:txXfrm>
        <a:off x="0" y="3635058"/>
        <a:ext cx="6666833" cy="1816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54A7E-F081-4629-A549-4427BC535E25}">
      <dsp:nvSpPr>
        <dsp:cNvPr id="0" name=""/>
        <dsp:cNvSpPr/>
      </dsp:nvSpPr>
      <dsp:spPr>
        <a:xfrm>
          <a:off x="0" y="99845"/>
          <a:ext cx="6253721" cy="91830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R – Read</a:t>
          </a:r>
          <a:endParaRPr lang="en-US" sz="2300" kern="1200"/>
        </a:p>
      </dsp:txBody>
      <dsp:txXfrm>
        <a:off x="44828" y="144673"/>
        <a:ext cx="6164065" cy="828647"/>
      </dsp:txXfrm>
    </dsp:sp>
    <dsp:sp modelId="{587A96BE-ACE2-44EC-82C6-4335B3239B60}">
      <dsp:nvSpPr>
        <dsp:cNvPr id="0" name=""/>
        <dsp:cNvSpPr/>
      </dsp:nvSpPr>
      <dsp:spPr>
        <a:xfrm>
          <a:off x="0" y="1084389"/>
          <a:ext cx="6253721" cy="918303"/>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E – Eval</a:t>
          </a:r>
          <a:endParaRPr lang="en-US" sz="2300" kern="1200"/>
        </a:p>
      </dsp:txBody>
      <dsp:txXfrm>
        <a:off x="44828" y="1129217"/>
        <a:ext cx="6164065" cy="828647"/>
      </dsp:txXfrm>
    </dsp:sp>
    <dsp:sp modelId="{C74972C0-8396-4AF8-83DE-590CB32CFB40}">
      <dsp:nvSpPr>
        <dsp:cNvPr id="0" name=""/>
        <dsp:cNvSpPr/>
      </dsp:nvSpPr>
      <dsp:spPr>
        <a:xfrm>
          <a:off x="0" y="2068933"/>
          <a:ext cx="6253721" cy="918303"/>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P – Print</a:t>
          </a:r>
          <a:endParaRPr lang="en-US" sz="2300" kern="1200"/>
        </a:p>
      </dsp:txBody>
      <dsp:txXfrm>
        <a:off x="44828" y="2113761"/>
        <a:ext cx="6164065" cy="828647"/>
      </dsp:txXfrm>
    </dsp:sp>
    <dsp:sp modelId="{8AE654A3-8522-40C7-B81F-F50DFBA49502}">
      <dsp:nvSpPr>
        <dsp:cNvPr id="0" name=""/>
        <dsp:cNvSpPr/>
      </dsp:nvSpPr>
      <dsp:spPr>
        <a:xfrm>
          <a:off x="0" y="3053476"/>
          <a:ext cx="6253721" cy="918303"/>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L – Loop</a:t>
          </a:r>
          <a:endParaRPr lang="en-US" sz="2300" kern="1200"/>
        </a:p>
      </dsp:txBody>
      <dsp:txXfrm>
        <a:off x="44828" y="3098304"/>
        <a:ext cx="6164065" cy="828647"/>
      </dsp:txXfrm>
    </dsp:sp>
    <dsp:sp modelId="{8EDC45EE-DAF7-4090-8738-6F3508365CCB}">
      <dsp:nvSpPr>
        <dsp:cNvPr id="0" name=""/>
        <dsp:cNvSpPr/>
      </dsp:nvSpPr>
      <dsp:spPr>
        <a:xfrm>
          <a:off x="0" y="4038020"/>
          <a:ext cx="6253721" cy="91830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Node will run on server not on the browser. Code we cannot save in node</a:t>
          </a:r>
          <a:endParaRPr lang="en-US" sz="2300" kern="1200" dirty="0"/>
        </a:p>
      </dsp:txBody>
      <dsp:txXfrm>
        <a:off x="44828" y="4082848"/>
        <a:ext cx="6164065" cy="8286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5A255-0FDD-4377-B1F1-E4993B59CC85}">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Modules help organize code into reusable blocks.</a:t>
          </a:r>
          <a:endParaRPr lang="en-US" sz="2600" kern="1200"/>
        </a:p>
      </dsp:txBody>
      <dsp:txXfrm>
        <a:off x="28038" y="28038"/>
        <a:ext cx="7298593" cy="901218"/>
      </dsp:txXfrm>
    </dsp:sp>
    <dsp:sp modelId="{91324279-0B4A-48BF-B8CD-E1576865D64F}">
      <dsp:nvSpPr>
        <dsp:cNvPr id="0" name=""/>
        <dsp:cNvSpPr/>
      </dsp:nvSpPr>
      <dsp:spPr>
        <a:xfrm>
          <a:off x="704545" y="1131347"/>
          <a:ext cx="8412480" cy="957294"/>
        </a:xfrm>
        <a:prstGeom prst="roundRect">
          <a:avLst>
            <a:gd name="adj" fmla="val 10000"/>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dirty="0"/>
            <a:t>Built-in Modules</a:t>
          </a:r>
          <a:r>
            <a:rPr lang="en-US" sz="2600" b="0" i="0" kern="1200" baseline="0" dirty="0"/>
            <a:t>: (fs, http, path, </a:t>
          </a:r>
          <a:r>
            <a:rPr lang="en-US" sz="2600" b="0" i="0" kern="1200" baseline="0" dirty="0" err="1"/>
            <a:t>os</a:t>
          </a:r>
          <a:r>
            <a:rPr lang="en-US" sz="2600" b="0" i="0" kern="1200" baseline="0" dirty="0"/>
            <a:t>, etc.)</a:t>
          </a:r>
          <a:endParaRPr lang="en-US" sz="2600" kern="1200" dirty="0"/>
        </a:p>
      </dsp:txBody>
      <dsp:txXfrm>
        <a:off x="732583" y="1159385"/>
        <a:ext cx="7029617" cy="901218"/>
      </dsp:txXfrm>
    </dsp:sp>
    <dsp:sp modelId="{477998F7-F51E-4369-9302-FD96EAAC7F19}">
      <dsp:nvSpPr>
        <dsp:cNvPr id="0" name=""/>
        <dsp:cNvSpPr/>
      </dsp:nvSpPr>
      <dsp:spPr>
        <a:xfrm>
          <a:off x="1398574" y="2262695"/>
          <a:ext cx="8412480" cy="957294"/>
        </a:xfrm>
        <a:prstGeom prst="roundRect">
          <a:avLst>
            <a:gd name="adj" fmla="val 10000"/>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Custom Modules</a:t>
          </a:r>
          <a:r>
            <a:rPr lang="en-US" sz="2600" b="0" i="0" kern="1200" baseline="0"/>
            <a:t>: Defined by the user.</a:t>
          </a:r>
          <a:endParaRPr lang="en-US" sz="2600" kern="1200"/>
        </a:p>
      </dsp:txBody>
      <dsp:txXfrm>
        <a:off x="1426612" y="2290733"/>
        <a:ext cx="7040133" cy="901218"/>
      </dsp:txXfrm>
    </dsp:sp>
    <dsp:sp modelId="{8BD12D8C-480F-49D3-8243-D49D57B12E47}">
      <dsp:nvSpPr>
        <dsp:cNvPr id="0" name=""/>
        <dsp:cNvSpPr/>
      </dsp:nvSpPr>
      <dsp:spPr>
        <a:xfrm>
          <a:off x="2103119" y="3394043"/>
          <a:ext cx="8412480" cy="957294"/>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Third-party Modules</a:t>
          </a:r>
          <a:r>
            <a:rPr lang="en-US" sz="2600" b="0" i="0" kern="1200" baseline="0"/>
            <a:t>: Installed via npm.</a:t>
          </a:r>
          <a:endParaRPr lang="en-US" sz="2600" kern="1200"/>
        </a:p>
      </dsp:txBody>
      <dsp:txXfrm>
        <a:off x="2131157" y="3422081"/>
        <a:ext cx="7029617" cy="901218"/>
      </dsp:txXfrm>
    </dsp:sp>
    <dsp:sp modelId="{34E7402C-B747-44AA-AECB-3502E776E14B}">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BCB76CDF-26DA-4AA4-B933-18323300BBCF}">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C34AB18C-484F-451D-BC74-C1328DB3A72E}">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F2CA1-CB84-4D4E-98E9-8C306F555070}">
      <dsp:nvSpPr>
        <dsp:cNvPr id="0" name=""/>
        <dsp:cNvSpPr/>
      </dsp:nvSpPr>
      <dsp:spPr>
        <a:xfrm>
          <a:off x="0" y="1023530"/>
          <a:ext cx="6666833" cy="4422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Node.js contains various types of data types similar to JavaScript.</a:t>
          </a:r>
          <a:endParaRPr lang="en-US" sz="1800" kern="1200"/>
        </a:p>
      </dsp:txBody>
      <dsp:txXfrm>
        <a:off x="21589" y="1045119"/>
        <a:ext cx="6623655" cy="399082"/>
      </dsp:txXfrm>
    </dsp:sp>
    <dsp:sp modelId="{22383AB5-1DFC-4645-A0DC-662A91B5773A}">
      <dsp:nvSpPr>
        <dsp:cNvPr id="0" name=""/>
        <dsp:cNvSpPr/>
      </dsp:nvSpPr>
      <dsp:spPr>
        <a:xfrm>
          <a:off x="0" y="1517630"/>
          <a:ext cx="6666833" cy="442260"/>
        </a:xfrm>
        <a:prstGeom prst="roundRect">
          <a:avLst/>
        </a:prstGeom>
        <a:gradFill rotWithShape="0">
          <a:gsLst>
            <a:gs pos="0">
              <a:schemeClr val="accent5">
                <a:hueOff val="-2025358"/>
                <a:satOff val="-138"/>
                <a:lumOff val="327"/>
                <a:alphaOff val="0"/>
                <a:satMod val="103000"/>
                <a:lumMod val="102000"/>
                <a:tint val="94000"/>
              </a:schemeClr>
            </a:gs>
            <a:gs pos="50000">
              <a:schemeClr val="accent5">
                <a:hueOff val="-2025358"/>
                <a:satOff val="-138"/>
                <a:lumOff val="327"/>
                <a:alphaOff val="0"/>
                <a:satMod val="110000"/>
                <a:lumMod val="100000"/>
                <a:shade val="100000"/>
              </a:schemeClr>
            </a:gs>
            <a:gs pos="100000">
              <a:schemeClr val="accent5">
                <a:hueOff val="-2025358"/>
                <a:satOff val="-138"/>
                <a:lumOff val="32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Boolean</a:t>
          </a:r>
          <a:endParaRPr lang="en-US" sz="1800" kern="1200"/>
        </a:p>
      </dsp:txBody>
      <dsp:txXfrm>
        <a:off x="21589" y="1539219"/>
        <a:ext cx="6623655" cy="399082"/>
      </dsp:txXfrm>
    </dsp:sp>
    <dsp:sp modelId="{9B6E7FA6-8EEE-4DB7-9BF9-6B5215D2322D}">
      <dsp:nvSpPr>
        <dsp:cNvPr id="0" name=""/>
        <dsp:cNvSpPr/>
      </dsp:nvSpPr>
      <dsp:spPr>
        <a:xfrm>
          <a:off x="0" y="2011730"/>
          <a:ext cx="6666833" cy="442260"/>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Undefined</a:t>
          </a:r>
          <a:endParaRPr lang="en-US" sz="1800" kern="1200"/>
        </a:p>
      </dsp:txBody>
      <dsp:txXfrm>
        <a:off x="21589" y="2033319"/>
        <a:ext cx="6623655" cy="399082"/>
      </dsp:txXfrm>
    </dsp:sp>
    <dsp:sp modelId="{77415249-3BEC-41ED-BD29-E9CFD09F106A}">
      <dsp:nvSpPr>
        <dsp:cNvPr id="0" name=""/>
        <dsp:cNvSpPr/>
      </dsp:nvSpPr>
      <dsp:spPr>
        <a:xfrm>
          <a:off x="0" y="2505830"/>
          <a:ext cx="6666833" cy="44226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Null</a:t>
          </a:r>
          <a:endParaRPr lang="en-US" sz="1800" kern="1200"/>
        </a:p>
      </dsp:txBody>
      <dsp:txXfrm>
        <a:off x="21589" y="2527419"/>
        <a:ext cx="6623655" cy="399082"/>
      </dsp:txXfrm>
    </dsp:sp>
    <dsp:sp modelId="{EB5F791A-7508-43B2-B7F8-D9CA4F742272}">
      <dsp:nvSpPr>
        <dsp:cNvPr id="0" name=""/>
        <dsp:cNvSpPr/>
      </dsp:nvSpPr>
      <dsp:spPr>
        <a:xfrm>
          <a:off x="0" y="2999929"/>
          <a:ext cx="6666833" cy="442260"/>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String</a:t>
          </a:r>
          <a:endParaRPr lang="en-US" sz="1800" kern="1200"/>
        </a:p>
      </dsp:txBody>
      <dsp:txXfrm>
        <a:off x="21589" y="3021518"/>
        <a:ext cx="6623655" cy="399082"/>
      </dsp:txXfrm>
    </dsp:sp>
    <dsp:sp modelId="{196A2682-438B-484C-88D1-2A3118CCFA0B}">
      <dsp:nvSpPr>
        <dsp:cNvPr id="0" name=""/>
        <dsp:cNvSpPr/>
      </dsp:nvSpPr>
      <dsp:spPr>
        <a:xfrm>
          <a:off x="0" y="3494029"/>
          <a:ext cx="6666833" cy="442260"/>
        </a:xfrm>
        <a:prstGeom prst="roundRect">
          <a:avLst/>
        </a:prstGeom>
        <a:gradFill rotWithShape="0">
          <a:gsLst>
            <a:gs pos="0">
              <a:schemeClr val="accent5">
                <a:hueOff val="-10126791"/>
                <a:satOff val="-688"/>
                <a:lumOff val="1634"/>
                <a:alphaOff val="0"/>
                <a:satMod val="103000"/>
                <a:lumMod val="102000"/>
                <a:tint val="94000"/>
              </a:schemeClr>
            </a:gs>
            <a:gs pos="50000">
              <a:schemeClr val="accent5">
                <a:hueOff val="-10126791"/>
                <a:satOff val="-688"/>
                <a:lumOff val="1634"/>
                <a:alphaOff val="0"/>
                <a:satMod val="110000"/>
                <a:lumMod val="100000"/>
                <a:shade val="100000"/>
              </a:schemeClr>
            </a:gs>
            <a:gs pos="100000">
              <a:schemeClr val="accent5">
                <a:hueOff val="-10126791"/>
                <a:satOff val="-688"/>
                <a:lumOff val="16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Number</a:t>
          </a:r>
          <a:endParaRPr lang="en-US" sz="1800" kern="1200"/>
        </a:p>
      </dsp:txBody>
      <dsp:txXfrm>
        <a:off x="21589" y="3515618"/>
        <a:ext cx="6623655" cy="399082"/>
      </dsp:txXfrm>
    </dsp:sp>
    <dsp:sp modelId="{8C140F95-EDCB-410B-9DA7-2D25501DFF60}">
      <dsp:nvSpPr>
        <dsp:cNvPr id="0" name=""/>
        <dsp:cNvSpPr/>
      </dsp:nvSpPr>
      <dsp:spPr>
        <a:xfrm>
          <a:off x="0" y="3988129"/>
          <a:ext cx="6666833" cy="44226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Node.js supports loose typing</a:t>
          </a:r>
          <a:endParaRPr lang="en-US" sz="1800" kern="1200"/>
        </a:p>
      </dsp:txBody>
      <dsp:txXfrm>
        <a:off x="21589" y="4009718"/>
        <a:ext cx="6623655" cy="3990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138D0-192B-46A3-86B4-828B1ADAAD3E}">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 </a:t>
          </a:r>
          <a:r>
            <a:rPr lang="en-US" sz="1800" b="1" kern="1200"/>
            <a:t>event loop</a:t>
          </a:r>
          <a:r>
            <a:rPr lang="en-US" sz="1800" kern="1200"/>
            <a:t> is a mechanism that continuously checks for events and executes corresponding event handlers (callbacks) in a non-blocking way. It is commonly used in JavaScript, Node.js, and asynchronous programming.</a:t>
          </a:r>
        </a:p>
      </dsp:txBody>
      <dsp:txXfrm>
        <a:off x="36841" y="36841"/>
        <a:ext cx="7931345" cy="1184159"/>
      </dsp:txXfrm>
    </dsp:sp>
    <dsp:sp modelId="{EFDAB2A1-2E03-4F7B-8E7C-F1D30D0F6C7F}">
      <dsp:nvSpPr>
        <dsp:cNvPr id="0" name=""/>
        <dsp:cNvSpPr/>
      </dsp:nvSpPr>
      <dsp:spPr>
        <a:xfrm>
          <a:off x="819587" y="1467481"/>
          <a:ext cx="9288654" cy="125784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event loop does not block the execution while waiting for setTimeout to complete. It continues running other code and executes the callback later. </a:t>
          </a:r>
        </a:p>
      </dsp:txBody>
      <dsp:txXfrm>
        <a:off x="856428" y="1504322"/>
        <a:ext cx="7577788" cy="1184159"/>
      </dsp:txXfrm>
    </dsp:sp>
    <dsp:sp modelId="{D9F666E9-7558-4468-BB0E-C31A7852750F}">
      <dsp:nvSpPr>
        <dsp:cNvPr id="0" name=""/>
        <dsp:cNvSpPr/>
      </dsp:nvSpPr>
      <dsp:spPr>
        <a:xfrm>
          <a:off x="1639174" y="2934963"/>
          <a:ext cx="9288654" cy="1257841"/>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a:t>
          </a:r>
          <a:r>
            <a:rPr lang="en-US" sz="1800" b="1" kern="1200"/>
            <a:t>event loop handles async tasks</a:t>
          </a:r>
          <a:r>
            <a:rPr lang="en-US" sz="1800" kern="1200"/>
            <a:t> by offloading them (e.g., timers, file I/O) and resuming execution once they’re done—this makes JavaScript </a:t>
          </a:r>
          <a:r>
            <a:rPr lang="en-US" sz="1800" b="1" kern="1200"/>
            <a:t>non-blocking and efficient</a:t>
          </a:r>
          <a:r>
            <a:rPr lang="en-US" sz="1800" kern="1200"/>
            <a:t>. </a:t>
          </a:r>
        </a:p>
      </dsp:txBody>
      <dsp:txXfrm>
        <a:off x="1676015" y="2971804"/>
        <a:ext cx="7577788" cy="1184159"/>
      </dsp:txXfrm>
    </dsp:sp>
    <dsp:sp modelId="{E1BDF953-0609-4F87-A95C-D5CF2916F5F8}">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11FBF813-2D12-43FC-B4AB-F9D55FBFAAF8}">
      <dsp:nvSpPr>
        <dsp:cNvPr id="0" name=""/>
        <dsp:cNvSpPr/>
      </dsp:nvSpPr>
      <dsp:spPr>
        <a:xfrm>
          <a:off x="9290644" y="2412959"/>
          <a:ext cx="817596" cy="817596"/>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56AE-4720-229F-CE53-DAFFE6E1B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ADE2DD-76E8-836F-1741-EF51BC049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B424FE-3CC2-0D1B-0EEC-0C9194FFB5A0}"/>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5" name="Footer Placeholder 4">
            <a:extLst>
              <a:ext uri="{FF2B5EF4-FFF2-40B4-BE49-F238E27FC236}">
                <a16:creationId xmlns:a16="http://schemas.microsoft.com/office/drawing/2014/main" id="{ACADC964-F088-7C02-4386-A652895B1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E3C0E-005A-16F7-1D70-B2D28D0B2E7A}"/>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350384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8B4A-1932-C5A9-25DE-4DE03A1197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98839-C1ED-8F18-61C0-B791E7B041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B49C3-1C4B-77A1-CD27-E032FC4C178B}"/>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5" name="Footer Placeholder 4">
            <a:extLst>
              <a:ext uri="{FF2B5EF4-FFF2-40B4-BE49-F238E27FC236}">
                <a16:creationId xmlns:a16="http://schemas.microsoft.com/office/drawing/2014/main" id="{ECF3797C-8EE3-4272-E215-6205822A7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8194A-67BC-AEA6-CD03-F99C19BA3DAB}"/>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232782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3DB9D-2ED9-8179-AE62-97843C568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8AABE-D0CE-2A31-CA6F-9A00EC69B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14BD1-3AEF-CC79-636E-014D88D5D162}"/>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5" name="Footer Placeholder 4">
            <a:extLst>
              <a:ext uri="{FF2B5EF4-FFF2-40B4-BE49-F238E27FC236}">
                <a16:creationId xmlns:a16="http://schemas.microsoft.com/office/drawing/2014/main" id="{CCD3DFE4-4244-44B1-1375-6F2BA533E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E7B6B-59E9-71EB-8C43-F8EBAD9259F0}"/>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267307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1A3F-1EEC-F3AD-6800-6C7DD941E4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6BE03-A11E-1F9C-C37E-B1ADFBA69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B81E7-3CB1-2E64-A174-5FF6D2F90474}"/>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5" name="Footer Placeholder 4">
            <a:extLst>
              <a:ext uri="{FF2B5EF4-FFF2-40B4-BE49-F238E27FC236}">
                <a16:creationId xmlns:a16="http://schemas.microsoft.com/office/drawing/2014/main" id="{A2DA216D-260C-71DC-11D3-C322AD8FC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1EDF-37E6-4DD6-4411-9D4B54DA0E9D}"/>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343428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9FF2-A299-E8C2-2359-457B5851F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96B1CC-E5DB-4D94-C5DA-0A4C2C8D7F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2A76A-2857-71A1-ED58-06A3DB1A9119}"/>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5" name="Footer Placeholder 4">
            <a:extLst>
              <a:ext uri="{FF2B5EF4-FFF2-40B4-BE49-F238E27FC236}">
                <a16:creationId xmlns:a16="http://schemas.microsoft.com/office/drawing/2014/main" id="{B7C15B0A-E936-D3B8-01C3-F5CD73CC5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84137-6331-A5F3-03EA-9B57339CA692}"/>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15666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312C-6383-081F-2193-84BCF9561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1E1D5-BD9D-9B6A-2F68-68648CE63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8946FE-94FA-340F-6262-34619C67EA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F07CE4-2E3D-292B-B46D-7C9A6310379D}"/>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6" name="Footer Placeholder 5">
            <a:extLst>
              <a:ext uri="{FF2B5EF4-FFF2-40B4-BE49-F238E27FC236}">
                <a16:creationId xmlns:a16="http://schemas.microsoft.com/office/drawing/2014/main" id="{9145B544-A056-D068-8EF4-5EB3D66EE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35B74-E2F7-F25E-CC81-40C4F57176B7}"/>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58679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8E1E-99DD-55FC-258E-BE575D249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98B16-B1AB-35DC-A5EE-18D263E55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83E061-D438-DF12-5B65-573189C1C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4E5A70-0EFE-876E-8160-CAF962B30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EF210-8775-34C9-47AD-5083265EC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0E1724-1392-BFBE-419D-34FE9427D54B}"/>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8" name="Footer Placeholder 7">
            <a:extLst>
              <a:ext uri="{FF2B5EF4-FFF2-40B4-BE49-F238E27FC236}">
                <a16:creationId xmlns:a16="http://schemas.microsoft.com/office/drawing/2014/main" id="{92EAA07E-B943-6F42-3F72-91021EE66D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B05358-F0C6-B645-9EAF-557157B2D826}"/>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250827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EC2E-E84C-3B49-2460-7D88BE39EE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E2B836-6BD8-8B91-767D-E075E174C219}"/>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4" name="Footer Placeholder 3">
            <a:extLst>
              <a:ext uri="{FF2B5EF4-FFF2-40B4-BE49-F238E27FC236}">
                <a16:creationId xmlns:a16="http://schemas.microsoft.com/office/drawing/2014/main" id="{4BFD40F4-E39D-7EBD-7BEE-ECFA4D3B77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6644FD-9185-5D54-D56B-877AFEAE8C74}"/>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108301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62AD75-451E-6A88-2B8D-145CED0A3657}"/>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3" name="Footer Placeholder 2">
            <a:extLst>
              <a:ext uri="{FF2B5EF4-FFF2-40B4-BE49-F238E27FC236}">
                <a16:creationId xmlns:a16="http://schemas.microsoft.com/office/drawing/2014/main" id="{6A79757A-0CEF-CAE8-E1E5-818497D545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4ADA9D-825F-AD22-E45B-76DAAB90A3C4}"/>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22165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5B92-1B1A-DEE0-488F-87D6DE37E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15DCC3-C728-CC79-24A1-1F5725D71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197F82-517C-5428-4461-1CF080070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77865-1A18-08C3-880B-3BF885DAA105}"/>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6" name="Footer Placeholder 5">
            <a:extLst>
              <a:ext uri="{FF2B5EF4-FFF2-40B4-BE49-F238E27FC236}">
                <a16:creationId xmlns:a16="http://schemas.microsoft.com/office/drawing/2014/main" id="{08B420B4-9B95-E0BB-0086-95AD825B24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6B18F-0B32-B97D-0C61-EABF2995C70D}"/>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11598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F1FA-4B46-5CBD-867D-C5223FC93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43836C-CBF6-05F6-5C4A-2C71FB682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B48E3-5C64-0BB5-06F2-F41A7C0D8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AC4FF-2198-EAA2-4D6E-966E356C87F1}"/>
              </a:ext>
            </a:extLst>
          </p:cNvPr>
          <p:cNvSpPr>
            <a:spLocks noGrp="1"/>
          </p:cNvSpPr>
          <p:nvPr>
            <p:ph type="dt" sz="half" idx="10"/>
          </p:nvPr>
        </p:nvSpPr>
        <p:spPr/>
        <p:txBody>
          <a:bodyPr/>
          <a:lstStyle/>
          <a:p>
            <a:fld id="{834EC8E4-0509-428C-B022-6495E8DFD834}" type="datetimeFigureOut">
              <a:rPr lang="en-IN" smtClean="0"/>
              <a:t>27-02-2025</a:t>
            </a:fld>
            <a:endParaRPr lang="en-IN"/>
          </a:p>
        </p:txBody>
      </p:sp>
      <p:sp>
        <p:nvSpPr>
          <p:cNvPr id="6" name="Footer Placeholder 5">
            <a:extLst>
              <a:ext uri="{FF2B5EF4-FFF2-40B4-BE49-F238E27FC236}">
                <a16:creationId xmlns:a16="http://schemas.microsoft.com/office/drawing/2014/main" id="{4E990C7B-5968-070E-D4A1-C382D568B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41AB9-C284-8DA7-B97A-385A73D71829}"/>
              </a:ext>
            </a:extLst>
          </p:cNvPr>
          <p:cNvSpPr>
            <a:spLocks noGrp="1"/>
          </p:cNvSpPr>
          <p:nvPr>
            <p:ph type="sldNum" sz="quarter" idx="12"/>
          </p:nvPr>
        </p:nvSpPr>
        <p:spPr/>
        <p:txBody>
          <a:bodyPr/>
          <a:lstStyle/>
          <a:p>
            <a:fld id="{B24BF6DB-29D3-4015-8ED4-EAF788315BF8}" type="slidenum">
              <a:rPr lang="en-IN" smtClean="0"/>
              <a:t>‹#›</a:t>
            </a:fld>
            <a:endParaRPr lang="en-IN"/>
          </a:p>
        </p:txBody>
      </p:sp>
    </p:spTree>
    <p:extLst>
      <p:ext uri="{BB962C8B-B14F-4D97-AF65-F5344CB8AC3E}">
        <p14:creationId xmlns:p14="http://schemas.microsoft.com/office/powerpoint/2010/main" val="244039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1D82FD-49E9-D0B7-8ADA-BE18B95C1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34406-AF9A-B7DE-E24E-268C83F09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89A1-7AFC-C6FE-37F7-A4EA3FAD5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4EC8E4-0509-428C-B022-6495E8DFD834}" type="datetimeFigureOut">
              <a:rPr lang="en-IN" smtClean="0"/>
              <a:t>27-02-2025</a:t>
            </a:fld>
            <a:endParaRPr lang="en-IN"/>
          </a:p>
        </p:txBody>
      </p:sp>
      <p:sp>
        <p:nvSpPr>
          <p:cNvPr id="5" name="Footer Placeholder 4">
            <a:extLst>
              <a:ext uri="{FF2B5EF4-FFF2-40B4-BE49-F238E27FC236}">
                <a16:creationId xmlns:a16="http://schemas.microsoft.com/office/drawing/2014/main" id="{5CD1F1BC-A706-25EE-097F-9AF84411B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0CCC770-ADE1-3A8D-8216-F7756502B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4BF6DB-29D3-4015-8ED4-EAF788315BF8}" type="slidenum">
              <a:rPr lang="en-IN" smtClean="0"/>
              <a:t>‹#›</a:t>
            </a:fld>
            <a:endParaRPr lang="en-IN"/>
          </a:p>
        </p:txBody>
      </p:sp>
    </p:spTree>
    <p:extLst>
      <p:ext uri="{BB962C8B-B14F-4D97-AF65-F5344CB8AC3E}">
        <p14:creationId xmlns:p14="http://schemas.microsoft.com/office/powerpoint/2010/main" val="336319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nodejs.org/"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F545-7906-2912-F627-E5FFB6E31769}"/>
              </a:ext>
            </a:extLst>
          </p:cNvPr>
          <p:cNvSpPr>
            <a:spLocks noGrp="1"/>
          </p:cNvSpPr>
          <p:nvPr>
            <p:ph type="title"/>
          </p:nvPr>
        </p:nvSpPr>
        <p:spPr>
          <a:xfrm>
            <a:off x="762000" y="1143486"/>
            <a:ext cx="4267200" cy="1437406"/>
          </a:xfrm>
        </p:spPr>
        <p:txBody>
          <a:bodyPr anchor="t">
            <a:normAutofit/>
          </a:bodyPr>
          <a:lstStyle/>
          <a:p>
            <a:r>
              <a:rPr lang="en-US" sz="3200"/>
              <a:t>Node.js</a:t>
            </a:r>
            <a:endParaRPr lang="en-IN" sz="3200"/>
          </a:p>
        </p:txBody>
      </p:sp>
      <p:cxnSp>
        <p:nvCxnSpPr>
          <p:cNvPr id="24" name="Straight Connector 23">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screen shot of a computer screen&#10;&#10;AI-generated content may be incorrect.">
            <a:extLst>
              <a:ext uri="{FF2B5EF4-FFF2-40B4-BE49-F238E27FC236}">
                <a16:creationId xmlns:a16="http://schemas.microsoft.com/office/drawing/2014/main" id="{E321798F-D79B-BA62-7184-8E6E32A6B029}"/>
              </a:ext>
            </a:extLst>
          </p:cNvPr>
          <p:cNvPicPr>
            <a:picLocks noChangeAspect="1"/>
          </p:cNvPicPr>
          <p:nvPr/>
        </p:nvPicPr>
        <p:blipFill>
          <a:blip r:embed="rId2"/>
          <a:stretch>
            <a:fillRect/>
          </a:stretch>
        </p:blipFill>
        <p:spPr>
          <a:xfrm>
            <a:off x="949569" y="3195484"/>
            <a:ext cx="10296176" cy="2960151"/>
          </a:xfrm>
          <a:prstGeom prst="rect">
            <a:avLst/>
          </a:prstGeom>
        </p:spPr>
      </p:pic>
      <p:graphicFrame>
        <p:nvGraphicFramePr>
          <p:cNvPr id="5" name="Content Placeholder 2">
            <a:extLst>
              <a:ext uri="{FF2B5EF4-FFF2-40B4-BE49-F238E27FC236}">
                <a16:creationId xmlns:a16="http://schemas.microsoft.com/office/drawing/2014/main" id="{0F0A7072-82EF-225A-614A-6655BEAE9E93}"/>
              </a:ext>
            </a:extLst>
          </p:cNvPr>
          <p:cNvGraphicFramePr>
            <a:graphicFrameLocks noGrp="1"/>
          </p:cNvGraphicFramePr>
          <p:nvPr>
            <p:ph idx="1"/>
            <p:extLst>
              <p:ext uri="{D42A27DB-BD31-4B8C-83A1-F6EECF244321}">
                <p14:modId xmlns:p14="http://schemas.microsoft.com/office/powerpoint/2010/main" val="4280847514"/>
              </p:ext>
            </p:extLst>
          </p:nvPr>
        </p:nvGraphicFramePr>
        <p:xfrm>
          <a:off x="5825613" y="838200"/>
          <a:ext cx="5501247" cy="1866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317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2362DF-ED1D-25A7-DF98-E574CB86786A}"/>
              </a:ext>
            </a:extLst>
          </p:cNvPr>
          <p:cNvPicPr>
            <a:picLocks noChangeAspect="1"/>
          </p:cNvPicPr>
          <p:nvPr/>
        </p:nvPicPr>
        <p:blipFill>
          <a:blip r:embed="rId2"/>
          <a:stretch>
            <a:fillRect/>
          </a:stretch>
        </p:blipFill>
        <p:spPr>
          <a:xfrm>
            <a:off x="1401323" y="1293036"/>
            <a:ext cx="7845547" cy="2981307"/>
          </a:xfrm>
          <a:prstGeom prst="rect">
            <a:avLst/>
          </a:prstGeom>
        </p:spPr>
      </p:pic>
      <p:pic>
        <p:nvPicPr>
          <p:cNvPr id="5" name="Picture 4">
            <a:extLst>
              <a:ext uri="{FF2B5EF4-FFF2-40B4-BE49-F238E27FC236}">
                <a16:creationId xmlns:a16="http://schemas.microsoft.com/office/drawing/2014/main" id="{2C556CD2-92C7-04A3-B6B0-9FF68A744FBE}"/>
              </a:ext>
            </a:extLst>
          </p:cNvPr>
          <p:cNvPicPr>
            <a:picLocks noChangeAspect="1"/>
          </p:cNvPicPr>
          <p:nvPr/>
        </p:nvPicPr>
        <p:blipFill>
          <a:blip r:embed="rId3"/>
          <a:stretch>
            <a:fillRect/>
          </a:stretch>
        </p:blipFill>
        <p:spPr>
          <a:xfrm>
            <a:off x="1300816" y="4069474"/>
            <a:ext cx="10167014" cy="2445231"/>
          </a:xfrm>
          <a:prstGeom prst="rect">
            <a:avLst/>
          </a:prstGeom>
        </p:spPr>
      </p:pic>
      <p:sp>
        <p:nvSpPr>
          <p:cNvPr id="3" name="Rectangle 1">
            <a:extLst>
              <a:ext uri="{FF2B5EF4-FFF2-40B4-BE49-F238E27FC236}">
                <a16:creationId xmlns:a16="http://schemas.microsoft.com/office/drawing/2014/main" id="{CF3A3E66-03F9-2FF0-AC62-90E2714C0D60}"/>
              </a:ext>
            </a:extLst>
          </p:cNvPr>
          <p:cNvSpPr>
            <a:spLocks noGrp="1" noChangeArrowheads="1"/>
          </p:cNvSpPr>
          <p:nvPr>
            <p:ph type="title"/>
          </p:nvPr>
        </p:nvSpPr>
        <p:spPr bwMode="auto">
          <a:xfrm>
            <a:off x="355762" y="230646"/>
            <a:ext cx="116493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utilities related to the operating system, like CPU info, </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memory usage, OS-related information.</a:t>
            </a:r>
          </a:p>
        </p:txBody>
      </p:sp>
    </p:spTree>
    <p:extLst>
      <p:ext uri="{BB962C8B-B14F-4D97-AF65-F5344CB8AC3E}">
        <p14:creationId xmlns:p14="http://schemas.microsoft.com/office/powerpoint/2010/main" val="110267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92A74F-24FC-8CC6-B103-B1E4D4E50ABB}"/>
              </a:ext>
            </a:extLst>
          </p:cNvPr>
          <p:cNvPicPr>
            <a:picLocks noChangeAspect="1"/>
          </p:cNvPicPr>
          <p:nvPr/>
        </p:nvPicPr>
        <p:blipFill>
          <a:blip r:embed="rId2"/>
          <a:stretch>
            <a:fillRect/>
          </a:stretch>
        </p:blipFill>
        <p:spPr>
          <a:xfrm>
            <a:off x="1883238" y="2477301"/>
            <a:ext cx="7449590" cy="3048425"/>
          </a:xfrm>
          <a:prstGeom prst="rect">
            <a:avLst/>
          </a:prstGeom>
        </p:spPr>
      </p:pic>
      <p:sp>
        <p:nvSpPr>
          <p:cNvPr id="10" name="Rectangle 1">
            <a:extLst>
              <a:ext uri="{FF2B5EF4-FFF2-40B4-BE49-F238E27FC236}">
                <a16:creationId xmlns:a16="http://schemas.microsoft.com/office/drawing/2014/main" id="{BBBD6517-F528-B2BE-603C-651F6C693FC7}"/>
              </a:ext>
            </a:extLst>
          </p:cNvPr>
          <p:cNvSpPr>
            <a:spLocks noGrp="1" noChangeArrowheads="1"/>
          </p:cNvSpPr>
          <p:nvPr>
            <p:ph type="title"/>
          </p:nvPr>
        </p:nvSpPr>
        <p:spPr bwMode="auto">
          <a:xfrm>
            <a:off x="1409126" y="475801"/>
            <a:ext cx="86492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path module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utilities for handling and transforming file paths. Commonly  Working with file paths (get directory, file name, extension), Resolving absolute and relative paths, Normalizing inconsistent paths, Parsing paths into structured objects.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18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C86A6-7C0F-9B35-1245-44F26F13B7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9C03175-9A51-C19C-6EB7-2322F370A9F3}"/>
              </a:ext>
            </a:extLst>
          </p:cNvPr>
          <p:cNvSpPr txBox="1"/>
          <p:nvPr/>
        </p:nvSpPr>
        <p:spPr>
          <a:xfrm>
            <a:off x="1311592" y="450503"/>
            <a:ext cx="9992677"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fs (File System) module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Node.js is used to interact with the file system, such as reading, writing, updating, and deleting files. </a:t>
            </a:r>
          </a:p>
        </p:txBody>
      </p:sp>
      <p:pic>
        <p:nvPicPr>
          <p:cNvPr id="6" name="Picture 5">
            <a:extLst>
              <a:ext uri="{FF2B5EF4-FFF2-40B4-BE49-F238E27FC236}">
                <a16:creationId xmlns:a16="http://schemas.microsoft.com/office/drawing/2014/main" id="{8EEF9C52-4762-F11C-EA0E-5945E20398D1}"/>
              </a:ext>
            </a:extLst>
          </p:cNvPr>
          <p:cNvPicPr>
            <a:picLocks noChangeAspect="1"/>
          </p:cNvPicPr>
          <p:nvPr/>
        </p:nvPicPr>
        <p:blipFill>
          <a:blip r:embed="rId2"/>
          <a:stretch>
            <a:fillRect/>
          </a:stretch>
        </p:blipFill>
        <p:spPr>
          <a:xfrm>
            <a:off x="1934125" y="1336299"/>
            <a:ext cx="5763429" cy="2410161"/>
          </a:xfrm>
          <a:prstGeom prst="rect">
            <a:avLst/>
          </a:prstGeom>
        </p:spPr>
      </p:pic>
      <p:pic>
        <p:nvPicPr>
          <p:cNvPr id="9" name="Picture 8">
            <a:extLst>
              <a:ext uri="{FF2B5EF4-FFF2-40B4-BE49-F238E27FC236}">
                <a16:creationId xmlns:a16="http://schemas.microsoft.com/office/drawing/2014/main" id="{F8B3C311-BAC5-485B-97AC-3702E7983A75}"/>
              </a:ext>
            </a:extLst>
          </p:cNvPr>
          <p:cNvPicPr>
            <a:picLocks noChangeAspect="1"/>
          </p:cNvPicPr>
          <p:nvPr/>
        </p:nvPicPr>
        <p:blipFill>
          <a:blip r:embed="rId3"/>
          <a:stretch>
            <a:fillRect/>
          </a:stretch>
        </p:blipFill>
        <p:spPr>
          <a:xfrm>
            <a:off x="1129748" y="4098440"/>
            <a:ext cx="9116697" cy="2410161"/>
          </a:xfrm>
          <a:prstGeom prst="rect">
            <a:avLst/>
          </a:prstGeom>
        </p:spPr>
      </p:pic>
    </p:spTree>
    <p:extLst>
      <p:ext uri="{BB962C8B-B14F-4D97-AF65-F5344CB8AC3E}">
        <p14:creationId xmlns:p14="http://schemas.microsoft.com/office/powerpoint/2010/main" val="182283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11C45F-F6A4-EF23-675B-5A8154CB41BF}"/>
              </a:ext>
            </a:extLst>
          </p:cNvPr>
          <p:cNvPicPr>
            <a:picLocks noChangeAspect="1"/>
          </p:cNvPicPr>
          <p:nvPr/>
        </p:nvPicPr>
        <p:blipFill>
          <a:blip r:embed="rId2"/>
          <a:stretch>
            <a:fillRect/>
          </a:stretch>
        </p:blipFill>
        <p:spPr>
          <a:xfrm>
            <a:off x="2305540" y="591333"/>
            <a:ext cx="6620799" cy="2429214"/>
          </a:xfrm>
          <a:prstGeom prst="rect">
            <a:avLst/>
          </a:prstGeom>
        </p:spPr>
      </p:pic>
      <p:pic>
        <p:nvPicPr>
          <p:cNvPr id="7" name="Picture 6">
            <a:extLst>
              <a:ext uri="{FF2B5EF4-FFF2-40B4-BE49-F238E27FC236}">
                <a16:creationId xmlns:a16="http://schemas.microsoft.com/office/drawing/2014/main" id="{31718F80-7EC4-C69E-044C-A2282ECB1136}"/>
              </a:ext>
            </a:extLst>
          </p:cNvPr>
          <p:cNvPicPr>
            <a:picLocks noChangeAspect="1"/>
          </p:cNvPicPr>
          <p:nvPr/>
        </p:nvPicPr>
        <p:blipFill>
          <a:blip r:embed="rId3"/>
          <a:stretch>
            <a:fillRect/>
          </a:stretch>
        </p:blipFill>
        <p:spPr>
          <a:xfrm>
            <a:off x="2185585" y="3425974"/>
            <a:ext cx="5763429" cy="2486372"/>
          </a:xfrm>
          <a:prstGeom prst="rect">
            <a:avLst/>
          </a:prstGeom>
        </p:spPr>
      </p:pic>
    </p:spTree>
    <p:extLst>
      <p:ext uri="{BB962C8B-B14F-4D97-AF65-F5344CB8AC3E}">
        <p14:creationId xmlns:p14="http://schemas.microsoft.com/office/powerpoint/2010/main" val="14994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B97D3E-CB20-1D9D-2769-9C78D7ADC29F}"/>
              </a:ext>
            </a:extLst>
          </p:cNvPr>
          <p:cNvPicPr>
            <a:picLocks noChangeAspect="1"/>
          </p:cNvPicPr>
          <p:nvPr/>
        </p:nvPicPr>
        <p:blipFill>
          <a:blip r:embed="rId2"/>
          <a:stretch>
            <a:fillRect/>
          </a:stretch>
        </p:blipFill>
        <p:spPr>
          <a:xfrm>
            <a:off x="2577049" y="735160"/>
            <a:ext cx="5963482" cy="2438740"/>
          </a:xfrm>
          <a:prstGeom prst="rect">
            <a:avLst/>
          </a:prstGeom>
        </p:spPr>
      </p:pic>
      <p:pic>
        <p:nvPicPr>
          <p:cNvPr id="7" name="Picture 6">
            <a:extLst>
              <a:ext uri="{FF2B5EF4-FFF2-40B4-BE49-F238E27FC236}">
                <a16:creationId xmlns:a16="http://schemas.microsoft.com/office/drawing/2014/main" id="{8E588A5C-5DD4-C031-A0FE-1001089B19AA}"/>
              </a:ext>
            </a:extLst>
          </p:cNvPr>
          <p:cNvPicPr>
            <a:picLocks noChangeAspect="1"/>
          </p:cNvPicPr>
          <p:nvPr/>
        </p:nvPicPr>
        <p:blipFill>
          <a:blip r:embed="rId3"/>
          <a:stretch>
            <a:fillRect/>
          </a:stretch>
        </p:blipFill>
        <p:spPr>
          <a:xfrm>
            <a:off x="2386522" y="3911752"/>
            <a:ext cx="6344535" cy="2372056"/>
          </a:xfrm>
          <a:prstGeom prst="rect">
            <a:avLst/>
          </a:prstGeom>
        </p:spPr>
      </p:pic>
    </p:spTree>
    <p:extLst>
      <p:ext uri="{BB962C8B-B14F-4D97-AF65-F5344CB8AC3E}">
        <p14:creationId xmlns:p14="http://schemas.microsoft.com/office/powerpoint/2010/main" val="194809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A7DF3-BF14-AC42-0F07-E227726E1F00}"/>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dirty="0"/>
              <a:t>HTTP</a:t>
            </a:r>
          </a:p>
        </p:txBody>
      </p:sp>
      <p:pic>
        <p:nvPicPr>
          <p:cNvPr id="7" name="Picture 6" descr="A diagram of a computer&#10;&#10;AI-generated content may be incorrect.">
            <a:extLst>
              <a:ext uri="{FF2B5EF4-FFF2-40B4-BE49-F238E27FC236}">
                <a16:creationId xmlns:a16="http://schemas.microsoft.com/office/drawing/2014/main" id="{B47CDBFF-CE3E-D819-FE52-33C479C9B70F}"/>
              </a:ext>
            </a:extLst>
          </p:cNvPr>
          <p:cNvPicPr>
            <a:picLocks noChangeAspect="1"/>
          </p:cNvPicPr>
          <p:nvPr/>
        </p:nvPicPr>
        <p:blipFill>
          <a:blip r:embed="rId2"/>
          <a:stretch>
            <a:fillRect/>
          </a:stretch>
        </p:blipFill>
        <p:spPr>
          <a:xfrm>
            <a:off x="222939" y="2957665"/>
            <a:ext cx="5744851" cy="3346376"/>
          </a:xfrm>
          <a:prstGeom prst="rect">
            <a:avLst/>
          </a:prstGeom>
        </p:spPr>
      </p:pic>
      <p:pic>
        <p:nvPicPr>
          <p:cNvPr id="5" name="Picture 4" descr="A diagram of a cloud&#10;&#10;AI-generated content may be incorrect.">
            <a:extLst>
              <a:ext uri="{FF2B5EF4-FFF2-40B4-BE49-F238E27FC236}">
                <a16:creationId xmlns:a16="http://schemas.microsoft.com/office/drawing/2014/main" id="{93A79DD1-178E-CDC2-499B-4B1FEE91326B}"/>
              </a:ext>
            </a:extLst>
          </p:cNvPr>
          <p:cNvPicPr>
            <a:picLocks noChangeAspect="1"/>
          </p:cNvPicPr>
          <p:nvPr/>
        </p:nvPicPr>
        <p:blipFill>
          <a:blip r:embed="rId3"/>
          <a:stretch>
            <a:fillRect/>
          </a:stretch>
        </p:blipFill>
        <p:spPr>
          <a:xfrm>
            <a:off x="6182505" y="3399633"/>
            <a:ext cx="5828261" cy="2462440"/>
          </a:xfrm>
          <a:prstGeom prst="rect">
            <a:avLst/>
          </a:prstGeom>
        </p:spPr>
      </p:pic>
      <p:sp>
        <p:nvSpPr>
          <p:cNvPr id="9" name="TextBox 8">
            <a:extLst>
              <a:ext uri="{FF2B5EF4-FFF2-40B4-BE49-F238E27FC236}">
                <a16:creationId xmlns:a16="http://schemas.microsoft.com/office/drawing/2014/main" id="{F7ADAE5A-7267-88CB-A806-16A0E369703B}"/>
              </a:ext>
            </a:extLst>
          </p:cNvPr>
          <p:cNvSpPr txBox="1"/>
          <p:nvPr/>
        </p:nvSpPr>
        <p:spPr>
          <a:xfrm>
            <a:off x="2918838" y="2131797"/>
            <a:ext cx="6097904" cy="523220"/>
          </a:xfrm>
          <a:prstGeom prst="rect">
            <a:avLst/>
          </a:prstGeom>
          <a:noFill/>
        </p:spPr>
        <p:txBody>
          <a:bodyPr wrap="square">
            <a:spAutoFit/>
          </a:bodyPr>
          <a:lstStyle/>
          <a:p>
            <a:pPr algn="ctr"/>
            <a:r>
              <a:rPr lang="en-US" sz="2800" dirty="0"/>
              <a:t>Client Server Model/Communication</a:t>
            </a:r>
            <a:endParaRPr lang="en-IN" sz="2800" dirty="0"/>
          </a:p>
        </p:txBody>
      </p:sp>
    </p:spTree>
    <p:extLst>
      <p:ext uri="{BB962C8B-B14F-4D97-AF65-F5344CB8AC3E}">
        <p14:creationId xmlns:p14="http://schemas.microsoft.com/office/powerpoint/2010/main" val="129259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005E30-FC02-FF85-7374-2935C724A9E6}"/>
              </a:ext>
            </a:extLst>
          </p:cNvPr>
          <p:cNvPicPr>
            <a:picLocks noChangeAspect="1"/>
          </p:cNvPicPr>
          <p:nvPr/>
        </p:nvPicPr>
        <p:blipFill>
          <a:blip r:embed="rId2"/>
          <a:stretch>
            <a:fillRect/>
          </a:stretch>
        </p:blipFill>
        <p:spPr>
          <a:xfrm>
            <a:off x="876300" y="3714750"/>
            <a:ext cx="11013328" cy="2454546"/>
          </a:xfrm>
          <a:prstGeom prst="rect">
            <a:avLst/>
          </a:prstGeom>
        </p:spPr>
      </p:pic>
      <p:sp>
        <p:nvSpPr>
          <p:cNvPr id="7" name="TextBox 6">
            <a:extLst>
              <a:ext uri="{FF2B5EF4-FFF2-40B4-BE49-F238E27FC236}">
                <a16:creationId xmlns:a16="http://schemas.microsoft.com/office/drawing/2014/main" id="{F5C631C2-6D5D-87CD-9CC6-8907670E5724}"/>
              </a:ext>
            </a:extLst>
          </p:cNvPr>
          <p:cNvSpPr txBox="1"/>
          <p:nvPr/>
        </p:nvSpPr>
        <p:spPr>
          <a:xfrm>
            <a:off x="1197292" y="530066"/>
            <a:ext cx="10118408" cy="3046988"/>
          </a:xfrm>
          <a:prstGeom prst="rect">
            <a:avLst/>
          </a:prstGeom>
          <a:noFill/>
        </p:spPr>
        <p:txBody>
          <a:bodyPr wrap="square">
            <a:spAutoFit/>
          </a:bodyPr>
          <a:lstStyle/>
          <a:p>
            <a:r>
              <a:rPr lang="en-US" sz="2400" dirty="0"/>
              <a:t>The </a:t>
            </a:r>
            <a:r>
              <a:rPr lang="en-US" sz="2400" b="1" dirty="0"/>
              <a:t>http module </a:t>
            </a:r>
            <a:r>
              <a:rPr lang="en-US" sz="2400" dirty="0"/>
              <a:t>in Node.js is used to create web servers and handle HTTP requests and responses. </a:t>
            </a:r>
          </a:p>
          <a:p>
            <a:endParaRPr lang="en-US" sz="2400" dirty="0"/>
          </a:p>
          <a:p>
            <a:r>
              <a:rPr lang="en-US" sz="2400" dirty="0"/>
              <a:t>It allows you to:</a:t>
            </a:r>
            <a:br>
              <a:rPr lang="en-US" sz="2400" dirty="0"/>
            </a:br>
            <a:endParaRPr lang="en-US" sz="2400" dirty="0"/>
          </a:p>
          <a:p>
            <a:pPr marL="285750" indent="-285750">
              <a:buFont typeface="Arial" panose="020B0604020202020204" pitchFamily="34" charset="0"/>
              <a:buChar char="•"/>
            </a:pPr>
            <a:r>
              <a:rPr lang="en-US" sz="2400" dirty="0"/>
              <a:t>Create a server using </a:t>
            </a:r>
            <a:r>
              <a:rPr lang="en-US" sz="2400" dirty="0" err="1"/>
              <a:t>http.createServer</a:t>
            </a:r>
            <a:r>
              <a:rPr lang="en-US" sz="2400" dirty="0"/>
              <a:t>()</a:t>
            </a:r>
          </a:p>
          <a:p>
            <a:pPr marL="285750" indent="-285750">
              <a:buFont typeface="Arial" panose="020B0604020202020204" pitchFamily="34" charset="0"/>
              <a:buChar char="•"/>
            </a:pPr>
            <a:r>
              <a:rPr lang="en-US" sz="2400" dirty="0"/>
              <a:t>Listen for requests on a specific port</a:t>
            </a:r>
          </a:p>
          <a:p>
            <a:pPr marL="285750" indent="-285750">
              <a:buFont typeface="Arial" panose="020B0604020202020204" pitchFamily="34" charset="0"/>
              <a:buChar char="•"/>
            </a:pPr>
            <a:r>
              <a:rPr lang="en-US" sz="2400" dirty="0"/>
              <a:t>Send responses to clients</a:t>
            </a:r>
            <a:endParaRPr lang="en-IN" sz="2400" dirty="0"/>
          </a:p>
        </p:txBody>
      </p:sp>
    </p:spTree>
    <p:extLst>
      <p:ext uri="{BB962C8B-B14F-4D97-AF65-F5344CB8AC3E}">
        <p14:creationId xmlns:p14="http://schemas.microsoft.com/office/powerpoint/2010/main" val="356871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56C0-EC80-5F98-A5E2-78869E126A1D}"/>
              </a:ext>
            </a:extLst>
          </p:cNvPr>
          <p:cNvSpPr>
            <a:spLocks noGrp="1"/>
          </p:cNvSpPr>
          <p:nvPr>
            <p:ph type="title"/>
          </p:nvPr>
        </p:nvSpPr>
        <p:spPr>
          <a:xfrm>
            <a:off x="838200" y="365125"/>
            <a:ext cx="10515600" cy="503555"/>
          </a:xfrm>
        </p:spPr>
        <p:txBody>
          <a:bodyPr>
            <a:normAutofit fontScale="90000"/>
          </a:bodyPr>
          <a:lstStyle/>
          <a:p>
            <a:pPr algn="ctr"/>
            <a:r>
              <a:rPr lang="en-US" dirty="0"/>
              <a:t>Local Modules</a:t>
            </a:r>
            <a:endParaRPr lang="en-IN" dirty="0"/>
          </a:p>
        </p:txBody>
      </p:sp>
      <p:pic>
        <p:nvPicPr>
          <p:cNvPr id="5" name="Picture 4">
            <a:extLst>
              <a:ext uri="{FF2B5EF4-FFF2-40B4-BE49-F238E27FC236}">
                <a16:creationId xmlns:a16="http://schemas.microsoft.com/office/drawing/2014/main" id="{28A6C455-B434-D6A2-1738-284776EB21F5}"/>
              </a:ext>
            </a:extLst>
          </p:cNvPr>
          <p:cNvPicPr>
            <a:picLocks noChangeAspect="1"/>
          </p:cNvPicPr>
          <p:nvPr/>
        </p:nvPicPr>
        <p:blipFill>
          <a:blip r:embed="rId2"/>
          <a:stretch>
            <a:fillRect/>
          </a:stretch>
        </p:blipFill>
        <p:spPr>
          <a:xfrm>
            <a:off x="501376" y="1111210"/>
            <a:ext cx="8468907" cy="5115639"/>
          </a:xfrm>
          <a:prstGeom prst="rect">
            <a:avLst/>
          </a:prstGeom>
        </p:spPr>
      </p:pic>
      <p:pic>
        <p:nvPicPr>
          <p:cNvPr id="7" name="Picture 6">
            <a:extLst>
              <a:ext uri="{FF2B5EF4-FFF2-40B4-BE49-F238E27FC236}">
                <a16:creationId xmlns:a16="http://schemas.microsoft.com/office/drawing/2014/main" id="{210BF337-7FA1-1D45-2ED9-B5214110203D}"/>
              </a:ext>
            </a:extLst>
          </p:cNvPr>
          <p:cNvPicPr>
            <a:picLocks noChangeAspect="1"/>
          </p:cNvPicPr>
          <p:nvPr/>
        </p:nvPicPr>
        <p:blipFill>
          <a:blip r:embed="rId3"/>
          <a:stretch>
            <a:fillRect/>
          </a:stretch>
        </p:blipFill>
        <p:spPr>
          <a:xfrm>
            <a:off x="4735829" y="1614638"/>
            <a:ext cx="6915852" cy="1705213"/>
          </a:xfrm>
          <a:prstGeom prst="rect">
            <a:avLst/>
          </a:prstGeom>
        </p:spPr>
      </p:pic>
    </p:spTree>
    <p:extLst>
      <p:ext uri="{BB962C8B-B14F-4D97-AF65-F5344CB8AC3E}">
        <p14:creationId xmlns:p14="http://schemas.microsoft.com/office/powerpoint/2010/main" val="292679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9DDA7-CAA5-2F5C-2423-2397857A4224}"/>
              </a:ext>
            </a:extLst>
          </p:cNvPr>
          <p:cNvSpPr>
            <a:spLocks noGrp="1"/>
          </p:cNvSpPr>
          <p:nvPr>
            <p:ph type="title"/>
          </p:nvPr>
        </p:nvSpPr>
        <p:spPr>
          <a:xfrm>
            <a:off x="586478" y="1683756"/>
            <a:ext cx="3115265" cy="2396359"/>
          </a:xfrm>
        </p:spPr>
        <p:txBody>
          <a:bodyPr anchor="b">
            <a:normAutofit/>
          </a:bodyPr>
          <a:lstStyle/>
          <a:p>
            <a:pPr algn="r"/>
            <a:r>
              <a:rPr lang="en-IN" sz="4000" b="1" i="0">
                <a:solidFill>
                  <a:srgbClr val="FFFFFF"/>
                </a:solidFill>
                <a:effectLst/>
                <a:latin typeface="Nunito" pitchFamily="2" charset="0"/>
              </a:rPr>
              <a:t>Datatypes in Node.js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33B382E8-6E1B-20BF-22A7-A1BD2B9790EC}"/>
              </a:ext>
            </a:extLst>
          </p:cNvPr>
          <p:cNvGraphicFramePr>
            <a:graphicFrameLocks noGrp="1"/>
          </p:cNvGraphicFramePr>
          <p:nvPr>
            <p:ph idx="1"/>
            <p:extLst>
              <p:ext uri="{D42A27DB-BD31-4B8C-83A1-F6EECF244321}">
                <p14:modId xmlns:p14="http://schemas.microsoft.com/office/powerpoint/2010/main" val="150037617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864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6E00D1-AE04-612C-E314-173A64300B99}"/>
              </a:ext>
            </a:extLst>
          </p:cNvPr>
          <p:cNvPicPr>
            <a:picLocks noChangeAspect="1"/>
          </p:cNvPicPr>
          <p:nvPr/>
        </p:nvPicPr>
        <p:blipFill>
          <a:blip r:embed="rId2"/>
          <a:stretch>
            <a:fillRect/>
          </a:stretch>
        </p:blipFill>
        <p:spPr>
          <a:xfrm>
            <a:off x="2628900" y="760081"/>
            <a:ext cx="6572250" cy="5059214"/>
          </a:xfrm>
          <a:prstGeom prst="rect">
            <a:avLst/>
          </a:prstGeom>
        </p:spPr>
      </p:pic>
    </p:spTree>
    <p:extLst>
      <p:ext uri="{BB962C8B-B14F-4D97-AF65-F5344CB8AC3E}">
        <p14:creationId xmlns:p14="http://schemas.microsoft.com/office/powerpoint/2010/main" val="71225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39134B-42CF-34E0-D052-8F567CED90A0}"/>
              </a:ext>
            </a:extLst>
          </p:cNvPr>
          <p:cNvPicPr>
            <a:picLocks noChangeAspect="1"/>
          </p:cNvPicPr>
          <p:nvPr/>
        </p:nvPicPr>
        <p:blipFill>
          <a:blip r:embed="rId2"/>
          <a:stretch>
            <a:fillRect/>
          </a:stretch>
        </p:blipFill>
        <p:spPr>
          <a:xfrm>
            <a:off x="643467" y="852678"/>
            <a:ext cx="10905066" cy="5152642"/>
          </a:xfrm>
          <a:prstGeom prst="rect">
            <a:avLst/>
          </a:prstGeom>
        </p:spPr>
      </p:pic>
    </p:spTree>
    <p:extLst>
      <p:ext uri="{BB962C8B-B14F-4D97-AF65-F5344CB8AC3E}">
        <p14:creationId xmlns:p14="http://schemas.microsoft.com/office/powerpoint/2010/main" val="8340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BEFA4-F7AA-0305-00F7-36C6581EDAF0}"/>
              </a:ext>
            </a:extLst>
          </p:cNvPr>
          <p:cNvSpPr>
            <a:spLocks noGrp="1"/>
          </p:cNvSpPr>
          <p:nvPr>
            <p:ph type="title"/>
          </p:nvPr>
        </p:nvSpPr>
        <p:spPr>
          <a:xfrm>
            <a:off x="630936" y="639520"/>
            <a:ext cx="3429000" cy="1719072"/>
          </a:xfrm>
        </p:spPr>
        <p:txBody>
          <a:bodyPr anchor="b">
            <a:normAutofit/>
          </a:bodyPr>
          <a:lstStyle/>
          <a:p>
            <a:r>
              <a:rPr lang="en-IN" sz="4600" b="1" i="0">
                <a:effectLst/>
                <a:latin typeface="Nunito" pitchFamily="2" charset="0"/>
              </a:rPr>
              <a:t>Objects and Functions</a:t>
            </a:r>
            <a:endParaRPr lang="en-IN" sz="460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9CA0C2-2672-7438-A637-F7DE1BC1120F}"/>
              </a:ext>
            </a:extLst>
          </p:cNvPr>
          <p:cNvSpPr>
            <a:spLocks noGrp="1"/>
          </p:cNvSpPr>
          <p:nvPr>
            <p:ph idx="1"/>
          </p:nvPr>
        </p:nvSpPr>
        <p:spPr>
          <a:xfrm>
            <a:off x="630936" y="2807208"/>
            <a:ext cx="3429000" cy="3410712"/>
          </a:xfrm>
        </p:spPr>
        <p:txBody>
          <a:bodyPr anchor="t">
            <a:normAutofit/>
          </a:bodyPr>
          <a:lstStyle/>
          <a:p>
            <a:r>
              <a:rPr lang="en-US" sz="1900" b="0" i="0">
                <a:effectLst/>
                <a:latin typeface="Nunito" pitchFamily="2" charset="0"/>
              </a:rPr>
              <a:t>Node.js objects are the same as JavaScript objects.</a:t>
            </a:r>
          </a:p>
          <a:p>
            <a:r>
              <a:rPr lang="en-US" sz="1900" b="0" i="0">
                <a:effectLst/>
                <a:latin typeface="Nunito" pitchFamily="2" charset="0"/>
              </a:rPr>
              <a:t>Objects are similar to variables, and it contains many values which are written as </a:t>
            </a:r>
            <a:r>
              <a:rPr lang="en-US" sz="1900" b="1" i="0">
                <a:effectLst/>
                <a:latin typeface="Nunito" pitchFamily="2" charset="0"/>
              </a:rPr>
              <a:t>name: value</a:t>
            </a:r>
            <a:r>
              <a:rPr lang="en-US" sz="1900" b="0" i="0">
                <a:effectLst/>
                <a:latin typeface="Nunito" pitchFamily="2" charset="0"/>
              </a:rPr>
              <a:t> pairs. </a:t>
            </a:r>
          </a:p>
          <a:p>
            <a:r>
              <a:rPr lang="en-US" sz="1900" b="0" i="0">
                <a:effectLst/>
                <a:latin typeface="Nunito" pitchFamily="2" charset="0"/>
              </a:rPr>
              <a:t>Name and value are separated by a colon and every pair is separated by a comma. </a:t>
            </a:r>
            <a:endParaRPr lang="en-IN" sz="1900"/>
          </a:p>
        </p:txBody>
      </p:sp>
      <p:pic>
        <p:nvPicPr>
          <p:cNvPr id="5" name="Picture 4">
            <a:extLst>
              <a:ext uri="{FF2B5EF4-FFF2-40B4-BE49-F238E27FC236}">
                <a16:creationId xmlns:a16="http://schemas.microsoft.com/office/drawing/2014/main" id="{E08E6614-3C3A-8329-2125-89E62A6F21E4}"/>
              </a:ext>
            </a:extLst>
          </p:cNvPr>
          <p:cNvPicPr>
            <a:picLocks noChangeAspect="1"/>
          </p:cNvPicPr>
          <p:nvPr/>
        </p:nvPicPr>
        <p:blipFill>
          <a:blip r:embed="rId2"/>
          <a:stretch>
            <a:fillRect/>
          </a:stretch>
        </p:blipFill>
        <p:spPr>
          <a:xfrm>
            <a:off x="4654296" y="1616774"/>
            <a:ext cx="6903720" cy="3624452"/>
          </a:xfrm>
          <a:prstGeom prst="rect">
            <a:avLst/>
          </a:prstGeom>
        </p:spPr>
      </p:pic>
    </p:spTree>
    <p:extLst>
      <p:ext uri="{BB962C8B-B14F-4D97-AF65-F5344CB8AC3E}">
        <p14:creationId xmlns:p14="http://schemas.microsoft.com/office/powerpoint/2010/main" val="423684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06C00D-0751-EF58-DAEB-75F95B2C176D}"/>
              </a:ext>
            </a:extLst>
          </p:cNvPr>
          <p:cNvPicPr>
            <a:picLocks noChangeAspect="1"/>
          </p:cNvPicPr>
          <p:nvPr/>
        </p:nvPicPr>
        <p:blipFill>
          <a:blip r:embed="rId2"/>
          <a:stretch>
            <a:fillRect/>
          </a:stretch>
        </p:blipFill>
        <p:spPr>
          <a:xfrm>
            <a:off x="643467" y="2025899"/>
            <a:ext cx="5294716" cy="2806199"/>
          </a:xfrm>
          <a:prstGeom prst="rect">
            <a:avLst/>
          </a:prstGeom>
        </p:spPr>
      </p:pic>
      <p:cxnSp>
        <p:nvCxnSpPr>
          <p:cNvPr id="25" name="Straight Connector 2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FC20133-CDBF-1581-89AF-1E436DAC4445}"/>
              </a:ext>
            </a:extLst>
          </p:cNvPr>
          <p:cNvPicPr>
            <a:picLocks noChangeAspect="1"/>
          </p:cNvPicPr>
          <p:nvPr/>
        </p:nvPicPr>
        <p:blipFill>
          <a:blip r:embed="rId3"/>
          <a:stretch>
            <a:fillRect/>
          </a:stretch>
        </p:blipFill>
        <p:spPr>
          <a:xfrm>
            <a:off x="6253817" y="1291259"/>
            <a:ext cx="5294715" cy="4275481"/>
          </a:xfrm>
          <a:prstGeom prst="rect">
            <a:avLst/>
          </a:prstGeom>
        </p:spPr>
      </p:pic>
    </p:spTree>
    <p:extLst>
      <p:ext uri="{BB962C8B-B14F-4D97-AF65-F5344CB8AC3E}">
        <p14:creationId xmlns:p14="http://schemas.microsoft.com/office/powerpoint/2010/main" val="15932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8DFC-269D-F49B-9D0E-06A849B6CAEA}"/>
              </a:ext>
            </a:extLst>
          </p:cNvPr>
          <p:cNvSpPr>
            <a:spLocks noGrp="1"/>
          </p:cNvSpPr>
          <p:nvPr>
            <p:ph type="title"/>
          </p:nvPr>
        </p:nvSpPr>
        <p:spPr>
          <a:xfrm>
            <a:off x="838200" y="1"/>
            <a:ext cx="10515600" cy="2125028"/>
          </a:xfrm>
        </p:spPr>
        <p:txBody>
          <a:bodyPr>
            <a:noAutofit/>
          </a:bodyPr>
          <a:lstStyle/>
          <a:p>
            <a:pPr algn="ctr"/>
            <a:r>
              <a:rPr lang="en-US" sz="2000" dirty="0"/>
              <a:t>A </a:t>
            </a:r>
            <a:r>
              <a:rPr lang="en-US" sz="2000" b="1" dirty="0"/>
              <a:t>callback</a:t>
            </a:r>
            <a:r>
              <a:rPr lang="en-US" sz="2000" dirty="0"/>
              <a:t> is a function that is passed as an argument to another function and is executed after that function completes its operation.</a:t>
            </a:r>
            <a:br>
              <a:rPr lang="en-US" sz="2000" dirty="0"/>
            </a:br>
            <a:br>
              <a:rPr lang="en-US" sz="2000" dirty="0"/>
            </a:br>
            <a:r>
              <a:rPr lang="en-US" sz="2000" dirty="0"/>
              <a:t>Node.js is asynchronous and uses callbacks to handle non-blocking operations like reading files, making API calls, or interacting with databases.</a:t>
            </a:r>
            <a:endParaRPr lang="en-IN" sz="2000" dirty="0"/>
          </a:p>
        </p:txBody>
      </p:sp>
      <p:pic>
        <p:nvPicPr>
          <p:cNvPr id="5" name="Picture 4">
            <a:extLst>
              <a:ext uri="{FF2B5EF4-FFF2-40B4-BE49-F238E27FC236}">
                <a16:creationId xmlns:a16="http://schemas.microsoft.com/office/drawing/2014/main" id="{6E179977-E38A-A830-6543-910146CF03B6}"/>
              </a:ext>
            </a:extLst>
          </p:cNvPr>
          <p:cNvPicPr>
            <a:picLocks noChangeAspect="1"/>
          </p:cNvPicPr>
          <p:nvPr/>
        </p:nvPicPr>
        <p:blipFill>
          <a:blip r:embed="rId2"/>
          <a:stretch>
            <a:fillRect/>
          </a:stretch>
        </p:blipFill>
        <p:spPr>
          <a:xfrm>
            <a:off x="2403742" y="2477705"/>
            <a:ext cx="6991717" cy="4015170"/>
          </a:xfrm>
          <a:prstGeom prst="rect">
            <a:avLst/>
          </a:prstGeom>
        </p:spPr>
      </p:pic>
    </p:spTree>
    <p:extLst>
      <p:ext uri="{BB962C8B-B14F-4D97-AF65-F5344CB8AC3E}">
        <p14:creationId xmlns:p14="http://schemas.microsoft.com/office/powerpoint/2010/main" val="157331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264D8-F255-37D6-F44D-498CD0419391}"/>
              </a:ext>
            </a:extLst>
          </p:cNvPr>
          <p:cNvSpPr>
            <a:spLocks noGrp="1"/>
          </p:cNvSpPr>
          <p:nvPr>
            <p:ph type="title"/>
          </p:nvPr>
        </p:nvSpPr>
        <p:spPr>
          <a:xfrm>
            <a:off x="630936" y="639520"/>
            <a:ext cx="3429000" cy="1719072"/>
          </a:xfrm>
        </p:spPr>
        <p:txBody>
          <a:bodyPr anchor="b">
            <a:normAutofit/>
          </a:bodyPr>
          <a:lstStyle/>
          <a:p>
            <a:r>
              <a:rPr lang="en-IN" sz="5400"/>
              <a:t>Events in Node.js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19EC92-FC70-786B-6339-B9982253CF5E}"/>
              </a:ext>
            </a:extLst>
          </p:cNvPr>
          <p:cNvSpPr>
            <a:spLocks noGrp="1"/>
          </p:cNvSpPr>
          <p:nvPr>
            <p:ph idx="1"/>
          </p:nvPr>
        </p:nvSpPr>
        <p:spPr>
          <a:xfrm>
            <a:off x="630936" y="2807208"/>
            <a:ext cx="3429000" cy="3410712"/>
          </a:xfrm>
        </p:spPr>
        <p:txBody>
          <a:bodyPr anchor="t">
            <a:normAutofit/>
          </a:bodyPr>
          <a:lstStyle/>
          <a:p>
            <a:r>
              <a:rPr lang="en-US" sz="2200"/>
              <a:t>An </a:t>
            </a:r>
            <a:r>
              <a:rPr lang="en-US" sz="2200" b="1"/>
              <a:t>event</a:t>
            </a:r>
            <a:r>
              <a:rPr lang="en-US" sz="2200"/>
              <a:t> is any action or occurrence that a program can respond to, such as a button click, a timer, or data arriving from a network request.</a:t>
            </a:r>
            <a:endParaRPr lang="en-IN" sz="2200"/>
          </a:p>
        </p:txBody>
      </p:sp>
      <p:pic>
        <p:nvPicPr>
          <p:cNvPr id="5" name="Picture 4">
            <a:extLst>
              <a:ext uri="{FF2B5EF4-FFF2-40B4-BE49-F238E27FC236}">
                <a16:creationId xmlns:a16="http://schemas.microsoft.com/office/drawing/2014/main" id="{A61B2EC4-63A0-C2B7-0E6B-EE31BC5B5F36}"/>
              </a:ext>
            </a:extLst>
          </p:cNvPr>
          <p:cNvPicPr>
            <a:picLocks noChangeAspect="1"/>
          </p:cNvPicPr>
          <p:nvPr/>
        </p:nvPicPr>
        <p:blipFill>
          <a:blip r:embed="rId2"/>
          <a:stretch>
            <a:fillRect/>
          </a:stretch>
        </p:blipFill>
        <p:spPr>
          <a:xfrm>
            <a:off x="4654296" y="1801478"/>
            <a:ext cx="6903720" cy="3255043"/>
          </a:xfrm>
          <a:prstGeom prst="rect">
            <a:avLst/>
          </a:prstGeom>
        </p:spPr>
      </p:pic>
    </p:spTree>
    <p:extLst>
      <p:ext uri="{BB962C8B-B14F-4D97-AF65-F5344CB8AC3E}">
        <p14:creationId xmlns:p14="http://schemas.microsoft.com/office/powerpoint/2010/main" val="167700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EA7FD5-8721-66C5-5E9C-C85F0E9759AB}"/>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Event loop</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E6286251-985B-320D-67FD-6715053076E1}"/>
              </a:ext>
            </a:extLst>
          </p:cNvPr>
          <p:cNvGraphicFramePr>
            <a:graphicFrameLocks noGrp="1"/>
          </p:cNvGraphicFramePr>
          <p:nvPr>
            <p:ph idx="1"/>
            <p:extLst>
              <p:ext uri="{D42A27DB-BD31-4B8C-83A1-F6EECF244321}">
                <p14:modId xmlns:p14="http://schemas.microsoft.com/office/powerpoint/2010/main" val="41812203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303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BC2B7-8A59-7F18-2E1B-C0175922DE97}"/>
              </a:ext>
            </a:extLst>
          </p:cNvPr>
          <p:cNvPicPr>
            <a:picLocks noChangeAspect="1"/>
          </p:cNvPicPr>
          <p:nvPr/>
        </p:nvPicPr>
        <p:blipFill>
          <a:blip r:embed="rId2"/>
          <a:stretch>
            <a:fillRect/>
          </a:stretch>
        </p:blipFill>
        <p:spPr>
          <a:xfrm>
            <a:off x="643467" y="1370668"/>
            <a:ext cx="10905066" cy="4116662"/>
          </a:xfrm>
          <a:prstGeom prst="rect">
            <a:avLst/>
          </a:prstGeom>
        </p:spPr>
      </p:pic>
    </p:spTree>
    <p:extLst>
      <p:ext uri="{BB962C8B-B14F-4D97-AF65-F5344CB8AC3E}">
        <p14:creationId xmlns:p14="http://schemas.microsoft.com/office/powerpoint/2010/main" val="107728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4906D-8209-3192-B42C-9B8C1A4CA161}"/>
              </a:ext>
            </a:extLst>
          </p:cNvPr>
          <p:cNvSpPr>
            <a:spLocks noGrp="1"/>
          </p:cNvSpPr>
          <p:nvPr>
            <p:ph type="title"/>
          </p:nvPr>
        </p:nvSpPr>
        <p:spPr>
          <a:xfrm>
            <a:off x="630936" y="502920"/>
            <a:ext cx="3419856" cy="1463040"/>
          </a:xfrm>
        </p:spPr>
        <p:txBody>
          <a:bodyPr anchor="ctr">
            <a:normAutofit/>
          </a:bodyPr>
          <a:lstStyle/>
          <a:p>
            <a:r>
              <a:rPr lang="en-IN" sz="3400" b="0">
                <a:effectLst/>
                <a:latin typeface="Consolas" panose="020B0609020204030204" pitchFamily="49" charset="0"/>
              </a:rPr>
              <a:t>Event Emitter in Node.js</a:t>
            </a:r>
            <a:endParaRPr lang="en-IN" sz="34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A29384-2316-4A7D-7E7D-8E938206912C}"/>
              </a:ext>
            </a:extLst>
          </p:cNvPr>
          <p:cNvSpPr>
            <a:spLocks noGrp="1"/>
          </p:cNvSpPr>
          <p:nvPr>
            <p:ph idx="1"/>
          </p:nvPr>
        </p:nvSpPr>
        <p:spPr>
          <a:xfrm>
            <a:off x="4654295" y="502920"/>
            <a:ext cx="6894576" cy="1463040"/>
          </a:xfrm>
        </p:spPr>
        <p:txBody>
          <a:bodyPr anchor="ctr">
            <a:normAutofit/>
          </a:bodyPr>
          <a:lstStyle/>
          <a:p>
            <a:r>
              <a:rPr lang="en-US" sz="1900"/>
              <a:t>An </a:t>
            </a:r>
            <a:r>
              <a:rPr lang="en-US" sz="1900" b="1"/>
              <a:t>Event Emitter</a:t>
            </a:r>
            <a:r>
              <a:rPr lang="en-US" sz="1900"/>
              <a:t> in Node.js is a core module that allows you to </a:t>
            </a:r>
            <a:r>
              <a:rPr lang="en-US" sz="1900" b="1"/>
              <a:t>create, listen for, and handle events asynchronously</a:t>
            </a:r>
            <a:r>
              <a:rPr lang="en-US" sz="1900"/>
              <a:t>. It follows the </a:t>
            </a:r>
            <a:r>
              <a:rPr lang="en-US" sz="1900" b="1"/>
              <a:t>Observer pattern</a:t>
            </a:r>
            <a:r>
              <a:rPr lang="en-US" sz="1900"/>
              <a:t>, where an object (emitter) sends out events, and other parts of the program listen for and respond to those events</a:t>
            </a:r>
            <a:endParaRPr lang="en-IN" sz="1900"/>
          </a:p>
        </p:txBody>
      </p:sp>
      <p:pic>
        <p:nvPicPr>
          <p:cNvPr id="5" name="Picture 4">
            <a:extLst>
              <a:ext uri="{FF2B5EF4-FFF2-40B4-BE49-F238E27FC236}">
                <a16:creationId xmlns:a16="http://schemas.microsoft.com/office/drawing/2014/main" id="{E1AC8965-6221-4774-6527-330AAE5239AF}"/>
              </a:ext>
            </a:extLst>
          </p:cNvPr>
          <p:cNvPicPr>
            <a:picLocks noChangeAspect="1"/>
          </p:cNvPicPr>
          <p:nvPr/>
        </p:nvPicPr>
        <p:blipFill>
          <a:blip r:embed="rId2"/>
          <a:stretch>
            <a:fillRect/>
          </a:stretch>
        </p:blipFill>
        <p:spPr>
          <a:xfrm>
            <a:off x="630936" y="2319031"/>
            <a:ext cx="10917936" cy="3903161"/>
          </a:xfrm>
          <a:prstGeom prst="rect">
            <a:avLst/>
          </a:prstGeom>
        </p:spPr>
      </p:pic>
    </p:spTree>
    <p:extLst>
      <p:ext uri="{BB962C8B-B14F-4D97-AF65-F5344CB8AC3E}">
        <p14:creationId xmlns:p14="http://schemas.microsoft.com/office/powerpoint/2010/main" val="352991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A57743-2CFE-DDD0-8CB2-99D950D57408}"/>
              </a:ext>
            </a:extLst>
          </p:cNvPr>
          <p:cNvPicPr>
            <a:picLocks noChangeAspect="1"/>
          </p:cNvPicPr>
          <p:nvPr/>
        </p:nvPicPr>
        <p:blipFill>
          <a:blip r:embed="rId2"/>
          <a:stretch>
            <a:fillRect/>
          </a:stretch>
        </p:blipFill>
        <p:spPr>
          <a:xfrm>
            <a:off x="643467" y="1851660"/>
            <a:ext cx="10905066" cy="2804780"/>
          </a:xfrm>
          <a:prstGeom prst="rect">
            <a:avLst/>
          </a:prstGeom>
        </p:spPr>
      </p:pic>
      <p:sp>
        <p:nvSpPr>
          <p:cNvPr id="13" name="Content Placeholder 2">
            <a:extLst>
              <a:ext uri="{FF2B5EF4-FFF2-40B4-BE49-F238E27FC236}">
                <a16:creationId xmlns:a16="http://schemas.microsoft.com/office/drawing/2014/main" id="{818AF83F-B0E9-E9C2-A040-4C94D485FA45}"/>
              </a:ext>
            </a:extLst>
          </p:cNvPr>
          <p:cNvSpPr>
            <a:spLocks noGrp="1"/>
          </p:cNvSpPr>
          <p:nvPr>
            <p:ph idx="1"/>
          </p:nvPr>
        </p:nvSpPr>
        <p:spPr>
          <a:xfrm>
            <a:off x="643467" y="454025"/>
            <a:ext cx="10515600" cy="483235"/>
          </a:xfrm>
        </p:spPr>
        <p:txBody>
          <a:bodyPr>
            <a:normAutofit/>
          </a:bodyPr>
          <a:lstStyle/>
          <a:p>
            <a:pPr marL="0" indent="0" algn="ctr">
              <a:buNone/>
            </a:pPr>
            <a:r>
              <a:rPr lang="en-US" dirty="0"/>
              <a:t>Key Differences Between </a:t>
            </a:r>
            <a:r>
              <a:rPr lang="en-US" dirty="0" err="1"/>
              <a:t>CommanJS</a:t>
            </a:r>
            <a:r>
              <a:rPr lang="en-US" dirty="0"/>
              <a:t> and ES6 Modules</a:t>
            </a:r>
            <a:endParaRPr lang="en-IN" dirty="0"/>
          </a:p>
        </p:txBody>
      </p:sp>
    </p:spTree>
    <p:extLst>
      <p:ext uri="{BB962C8B-B14F-4D97-AF65-F5344CB8AC3E}">
        <p14:creationId xmlns:p14="http://schemas.microsoft.com/office/powerpoint/2010/main" val="227472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EA2F8-7E9D-2165-0298-A8B8ED35A218}"/>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Features </a:t>
            </a:r>
          </a:p>
        </p:txBody>
      </p:sp>
      <p:graphicFrame>
        <p:nvGraphicFramePr>
          <p:cNvPr id="6" name="Rectangle 1">
            <a:extLst>
              <a:ext uri="{FF2B5EF4-FFF2-40B4-BE49-F238E27FC236}">
                <a16:creationId xmlns:a16="http://schemas.microsoft.com/office/drawing/2014/main" id="{ECF1EB23-DB3A-2E49-5907-D53EEE01469D}"/>
              </a:ext>
            </a:extLst>
          </p:cNvPr>
          <p:cNvGraphicFramePr>
            <a:graphicFrameLocks noGrp="1"/>
          </p:cNvGraphicFramePr>
          <p:nvPr>
            <p:ph idx="1"/>
            <p:extLst>
              <p:ext uri="{D42A27DB-BD31-4B8C-83A1-F6EECF244321}">
                <p14:modId xmlns:p14="http://schemas.microsoft.com/office/powerpoint/2010/main" val="167668355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28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7F35D-E74D-F107-05B3-2A4349D77CAD}"/>
              </a:ext>
            </a:extLst>
          </p:cNvPr>
          <p:cNvSpPr>
            <a:spLocks noGrp="1"/>
          </p:cNvSpPr>
          <p:nvPr>
            <p:ph type="title"/>
          </p:nvPr>
        </p:nvSpPr>
        <p:spPr>
          <a:xfrm>
            <a:off x="841248" y="256032"/>
            <a:ext cx="10506456" cy="1014984"/>
          </a:xfrm>
        </p:spPr>
        <p:txBody>
          <a:bodyPr anchor="b">
            <a:normAutofit/>
          </a:bodyPr>
          <a:lstStyle/>
          <a:p>
            <a:r>
              <a:rPr lang="en-US" dirty="0"/>
              <a:t>Advantages of 'NODE JS'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1D87611-1252-DFF4-89DF-FC5833685A0F}"/>
              </a:ext>
            </a:extLst>
          </p:cNvPr>
          <p:cNvGraphicFramePr>
            <a:graphicFrameLocks noGrp="1"/>
          </p:cNvGraphicFramePr>
          <p:nvPr>
            <p:ph idx="1"/>
            <p:extLst>
              <p:ext uri="{D42A27DB-BD31-4B8C-83A1-F6EECF244321}">
                <p14:modId xmlns:p14="http://schemas.microsoft.com/office/powerpoint/2010/main" val="395316321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37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B1F983-8C9A-DC75-1D42-7803489E02C4}"/>
              </a:ext>
            </a:extLst>
          </p:cNvPr>
          <p:cNvSpPr txBox="1"/>
          <p:nvPr/>
        </p:nvSpPr>
        <p:spPr>
          <a:xfrm>
            <a:off x="586478" y="1683756"/>
            <a:ext cx="3115265" cy="2396359"/>
          </a:xfrm>
          <a:prstGeom prst="rect">
            <a:avLst/>
          </a:prstGeom>
        </p:spPr>
        <p:txBody>
          <a:bodyPr vert="horz" lIns="91440" tIns="45720" rIns="91440" bIns="45720" rtlCol="0" anchor="b">
            <a:normAutofit/>
          </a:bodyPr>
          <a:lstStyle/>
          <a:p>
            <a:pPr lvl="0" algn="r">
              <a:lnSpc>
                <a:spcPct val="90000"/>
              </a:lnSpc>
              <a:spcBef>
                <a:spcPct val="0"/>
              </a:spcBef>
              <a:spcAft>
                <a:spcPts val="600"/>
              </a:spcAft>
            </a:pPr>
            <a:r>
              <a:rPr lang="en-US" sz="3100" kern="1200">
                <a:solidFill>
                  <a:srgbClr val="FFFFFF"/>
                </a:solidFill>
                <a:latin typeface="+mj-lt"/>
                <a:ea typeface="+mj-ea"/>
                <a:cs typeface="+mj-cs"/>
              </a:rPr>
              <a:t>Download and install Node.js from </a:t>
            </a:r>
            <a:r>
              <a:rPr lang="en-US" sz="3100" kern="1200">
                <a:solidFill>
                  <a:srgbClr val="FFFFFF"/>
                </a:solidFill>
                <a:latin typeface="+mj-lt"/>
                <a:ea typeface="+mj-ea"/>
                <a:cs typeface="+mj-cs"/>
                <a:hlinkClick r:id="rId2"/>
              </a:rPr>
              <a:t>https://nodejs.org</a:t>
            </a:r>
            <a:r>
              <a:rPr lang="en-US" sz="3100" kern="1200">
                <a:solidFill>
                  <a:srgbClr val="FFFFFF"/>
                </a:solidFill>
                <a:latin typeface="+mj-lt"/>
                <a:ea typeface="+mj-ea"/>
                <a:cs typeface="+mj-cs"/>
              </a:rPr>
              <a:t>.</a:t>
            </a:r>
          </a:p>
        </p:txBody>
      </p:sp>
      <p:graphicFrame>
        <p:nvGraphicFramePr>
          <p:cNvPr id="5" name="Content Placeholder 2">
            <a:extLst>
              <a:ext uri="{FF2B5EF4-FFF2-40B4-BE49-F238E27FC236}">
                <a16:creationId xmlns:a16="http://schemas.microsoft.com/office/drawing/2014/main" id="{81AF76DD-8E61-9765-B18B-1CABB69CCB0D}"/>
              </a:ext>
            </a:extLst>
          </p:cNvPr>
          <p:cNvGraphicFramePr>
            <a:graphicFrameLocks noGrp="1"/>
          </p:cNvGraphicFramePr>
          <p:nvPr>
            <p:ph idx="1"/>
            <p:extLst>
              <p:ext uri="{D42A27DB-BD31-4B8C-83A1-F6EECF244321}">
                <p14:modId xmlns:p14="http://schemas.microsoft.com/office/powerpoint/2010/main" val="39628719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169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5" name="Straight Connector 2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1" name="Oval 3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1" name="Straight Connector 4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9" name="Straight Connector 4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BFCB8CF-0C63-9D81-F2B9-5C55137709EF}"/>
              </a:ext>
            </a:extLst>
          </p:cNvPr>
          <p:cNvSpPr>
            <a:spLocks noGrp="1"/>
          </p:cNvSpPr>
          <p:nvPr>
            <p:ph type="title"/>
          </p:nvPr>
        </p:nvSpPr>
        <p:spPr>
          <a:xfrm>
            <a:off x="630936" y="495992"/>
            <a:ext cx="4195140" cy="5638831"/>
          </a:xfrm>
          <a:noFill/>
        </p:spPr>
        <p:txBody>
          <a:bodyPr anchor="ctr">
            <a:normAutofit/>
          </a:bodyPr>
          <a:lstStyle/>
          <a:p>
            <a:r>
              <a:rPr lang="en-IN" sz="4800"/>
              <a:t>REPL</a:t>
            </a:r>
          </a:p>
        </p:txBody>
      </p:sp>
      <p:graphicFrame>
        <p:nvGraphicFramePr>
          <p:cNvPr id="5" name="Content Placeholder 2">
            <a:extLst>
              <a:ext uri="{FF2B5EF4-FFF2-40B4-BE49-F238E27FC236}">
                <a16:creationId xmlns:a16="http://schemas.microsoft.com/office/drawing/2014/main" id="{2D181067-31BA-ED49-893D-F70731F5B892}"/>
              </a:ext>
            </a:extLst>
          </p:cNvPr>
          <p:cNvGraphicFramePr>
            <a:graphicFrameLocks noGrp="1"/>
          </p:cNvGraphicFramePr>
          <p:nvPr>
            <p:ph idx="1"/>
            <p:extLst>
              <p:ext uri="{D42A27DB-BD31-4B8C-83A1-F6EECF244321}">
                <p14:modId xmlns:p14="http://schemas.microsoft.com/office/powerpoint/2010/main" val="1427962601"/>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4786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64C7F-0E5A-785B-6043-6D1DE2A3AEDE}"/>
              </a:ext>
            </a:extLst>
          </p:cNvPr>
          <p:cNvPicPr>
            <a:picLocks noChangeAspect="1"/>
          </p:cNvPicPr>
          <p:nvPr/>
        </p:nvPicPr>
        <p:blipFill>
          <a:blip r:embed="rId2"/>
          <a:stretch>
            <a:fillRect/>
          </a:stretch>
        </p:blipFill>
        <p:spPr>
          <a:xfrm>
            <a:off x="428065" y="145213"/>
            <a:ext cx="7755815" cy="6567573"/>
          </a:xfrm>
          <a:prstGeom prst="rect">
            <a:avLst/>
          </a:prstGeom>
        </p:spPr>
      </p:pic>
      <p:sp>
        <p:nvSpPr>
          <p:cNvPr id="7" name="TextBox 6">
            <a:extLst>
              <a:ext uri="{FF2B5EF4-FFF2-40B4-BE49-F238E27FC236}">
                <a16:creationId xmlns:a16="http://schemas.microsoft.com/office/drawing/2014/main" id="{F2A6D5AF-C4A1-C553-0630-549F7B1AB6D5}"/>
              </a:ext>
            </a:extLst>
          </p:cNvPr>
          <p:cNvSpPr txBox="1"/>
          <p:nvPr/>
        </p:nvSpPr>
        <p:spPr>
          <a:xfrm>
            <a:off x="8615363" y="1221224"/>
            <a:ext cx="2208847" cy="4093428"/>
          </a:xfrm>
          <a:prstGeom prst="rect">
            <a:avLst/>
          </a:prstGeom>
          <a:noFill/>
        </p:spPr>
        <p:txBody>
          <a:bodyPr wrap="square">
            <a:spAutoFit/>
          </a:bodyPr>
          <a:lstStyle/>
          <a:p>
            <a:pPr lvl="0"/>
            <a:r>
              <a:rPr lang="en-IN" sz="3200" dirty="0"/>
              <a:t>Code will not be saved once we exit from terminal, so we will use </a:t>
            </a:r>
            <a:r>
              <a:rPr lang="en-IN" sz="3600" b="1" dirty="0"/>
              <a:t>CLI</a:t>
            </a:r>
            <a:endParaRPr lang="en-IN" sz="3200" b="1" dirty="0"/>
          </a:p>
        </p:txBody>
      </p:sp>
    </p:spTree>
    <p:extLst>
      <p:ext uri="{BB962C8B-B14F-4D97-AF65-F5344CB8AC3E}">
        <p14:creationId xmlns:p14="http://schemas.microsoft.com/office/powerpoint/2010/main" val="378113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1DCE7-0877-6B1E-6A0E-0B68D917104E}"/>
              </a:ext>
            </a:extLst>
          </p:cNvPr>
          <p:cNvSpPr>
            <a:spLocks noGrp="1"/>
          </p:cNvSpPr>
          <p:nvPr>
            <p:ph type="title"/>
          </p:nvPr>
        </p:nvSpPr>
        <p:spPr>
          <a:xfrm>
            <a:off x="871442" y="685800"/>
            <a:ext cx="4353116" cy="1474666"/>
          </a:xfrm>
        </p:spPr>
        <p:txBody>
          <a:bodyPr vert="horz" lIns="91440" tIns="45720" rIns="91440" bIns="45720" rtlCol="0" anchor="b">
            <a:normAutofit/>
          </a:bodyPr>
          <a:lstStyle/>
          <a:p>
            <a:pPr algn="ctr"/>
            <a:r>
              <a:rPr lang="en-US" sz="3200" kern="1200">
                <a:solidFill>
                  <a:srgbClr val="595959"/>
                </a:solidFill>
                <a:latin typeface="+mj-lt"/>
                <a:ea typeface="+mj-ea"/>
                <a:cs typeface="+mj-cs"/>
              </a:rPr>
              <a:t>CLI – Command Line Interface</a:t>
            </a:r>
          </a:p>
        </p:txBody>
      </p:sp>
      <p:sp>
        <p:nvSpPr>
          <p:cNvPr id="5" name="TextBox 4">
            <a:extLst>
              <a:ext uri="{FF2B5EF4-FFF2-40B4-BE49-F238E27FC236}">
                <a16:creationId xmlns:a16="http://schemas.microsoft.com/office/drawing/2014/main" id="{799C0F9A-EBB3-A8AE-151E-26982598726D}"/>
              </a:ext>
            </a:extLst>
          </p:cNvPr>
          <p:cNvSpPr txBox="1"/>
          <p:nvPr/>
        </p:nvSpPr>
        <p:spPr>
          <a:xfrm>
            <a:off x="871442" y="2447337"/>
            <a:ext cx="4353116" cy="37704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solidFill>
                  <a:srgbClr val="595959"/>
                </a:solidFill>
              </a:rPr>
              <a:t>we can see the output which is coming from  the node through the CLI, because </a:t>
            </a:r>
            <a:r>
              <a:rPr lang="en-US" sz="2000" b="1" dirty="0">
                <a:solidFill>
                  <a:srgbClr val="595959"/>
                </a:solidFill>
              </a:rPr>
              <a:t>node is running on a server not on the browser </a:t>
            </a:r>
          </a:p>
        </p:txBody>
      </p:sp>
      <p:pic>
        <p:nvPicPr>
          <p:cNvPr id="7" name="Picture 6">
            <a:extLst>
              <a:ext uri="{FF2B5EF4-FFF2-40B4-BE49-F238E27FC236}">
                <a16:creationId xmlns:a16="http://schemas.microsoft.com/office/drawing/2014/main" id="{15358D30-4F4C-751D-EC54-977426818EC4}"/>
              </a:ext>
            </a:extLst>
          </p:cNvPr>
          <p:cNvPicPr>
            <a:picLocks noChangeAspect="1"/>
          </p:cNvPicPr>
          <p:nvPr/>
        </p:nvPicPr>
        <p:blipFill>
          <a:blip r:embed="rId2"/>
          <a:stretch>
            <a:fillRect/>
          </a:stretch>
        </p:blipFill>
        <p:spPr>
          <a:xfrm>
            <a:off x="6781801" y="2065969"/>
            <a:ext cx="4797056" cy="2771632"/>
          </a:xfrm>
          <a:prstGeom prst="rect">
            <a:avLst/>
          </a:prstGeom>
        </p:spPr>
      </p:pic>
    </p:spTree>
    <p:extLst>
      <p:ext uri="{BB962C8B-B14F-4D97-AF65-F5344CB8AC3E}">
        <p14:creationId xmlns:p14="http://schemas.microsoft.com/office/powerpoint/2010/main" val="101313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87C01C-000A-7327-9768-64E42B9E1D87}"/>
              </a:ext>
            </a:extLst>
          </p:cNvPr>
          <p:cNvPicPr>
            <a:picLocks noChangeAspect="1"/>
          </p:cNvPicPr>
          <p:nvPr/>
        </p:nvPicPr>
        <p:blipFill>
          <a:blip r:embed="rId2">
            <a:duotone>
              <a:schemeClr val="bg2">
                <a:shade val="45000"/>
                <a:satMod val="135000"/>
              </a:schemeClr>
              <a:prstClr val="white"/>
            </a:duotone>
          </a:blip>
          <a:srcRect t="5055" b="10675"/>
          <a:stretch/>
        </p:blipFill>
        <p:spPr>
          <a:xfrm>
            <a:off x="20" y="10"/>
            <a:ext cx="12191980" cy="6857990"/>
          </a:xfrm>
          <a:prstGeom prst="rect">
            <a:avLst/>
          </a:prstGeom>
        </p:spPr>
      </p:pic>
      <p:sp>
        <p:nvSpPr>
          <p:cNvPr id="2" name="Title 1">
            <a:extLst>
              <a:ext uri="{FF2B5EF4-FFF2-40B4-BE49-F238E27FC236}">
                <a16:creationId xmlns:a16="http://schemas.microsoft.com/office/drawing/2014/main" id="{2DDD154D-88D3-E615-88AD-A541B413E1B4}"/>
              </a:ext>
            </a:extLst>
          </p:cNvPr>
          <p:cNvSpPr>
            <a:spLocks noGrp="1"/>
          </p:cNvSpPr>
          <p:nvPr>
            <p:ph type="title"/>
          </p:nvPr>
        </p:nvSpPr>
        <p:spPr>
          <a:xfrm>
            <a:off x="838200" y="365125"/>
            <a:ext cx="10515600" cy="1325563"/>
          </a:xfrm>
        </p:spPr>
        <p:txBody>
          <a:bodyPr>
            <a:normAutofit/>
          </a:bodyPr>
          <a:lstStyle/>
          <a:p>
            <a:r>
              <a:rPr lang="en-US" altLang="en-US" b="1" dirty="0">
                <a:latin typeface="Arial" panose="020B0604020202020204" pitchFamily="34" charset="0"/>
              </a:rPr>
              <a:t>Modul</a:t>
            </a:r>
            <a:r>
              <a:rPr kumimoji="0" lang="en-US" altLang="en-US" b="1" i="0" u="none" strike="noStrike" cap="none" normalizeH="0" baseline="0" dirty="0">
                <a:ln>
                  <a:noFill/>
                </a:ln>
                <a:effectLst/>
                <a:latin typeface="Arial" panose="020B0604020202020204" pitchFamily="34" charset="0"/>
              </a:rPr>
              <a:t>es in Node.js</a:t>
            </a:r>
            <a:br>
              <a:rPr kumimoji="0" lang="en-US" altLang="en-US" b="1" i="0" u="none" strike="noStrike" cap="none" normalizeH="0" baseline="0" dirty="0">
                <a:ln>
                  <a:noFill/>
                </a:ln>
                <a:effectLst/>
                <a:latin typeface="Arial" panose="020B0604020202020204" pitchFamily="34" charset="0"/>
              </a:rPr>
            </a:br>
            <a:endParaRPr lang="en-IN" dirty="0"/>
          </a:p>
        </p:txBody>
      </p:sp>
      <p:graphicFrame>
        <p:nvGraphicFramePr>
          <p:cNvPr id="6" name="Rectangle 1">
            <a:extLst>
              <a:ext uri="{FF2B5EF4-FFF2-40B4-BE49-F238E27FC236}">
                <a16:creationId xmlns:a16="http://schemas.microsoft.com/office/drawing/2014/main" id="{DAD7A330-07B5-9701-4D6B-37E2CD01B1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3439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717</TotalTime>
  <Words>867</Words>
  <Application>Microsoft Office PowerPoint</Application>
  <PresentationFormat>Widescreen</PresentationFormat>
  <Paragraphs>67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Aptos Display</vt:lpstr>
      <vt:lpstr>Arial</vt:lpstr>
      <vt:lpstr>Calibri</vt:lpstr>
      <vt:lpstr>Consolas</vt:lpstr>
      <vt:lpstr>Nunito</vt:lpstr>
      <vt:lpstr>Times New Roman</vt:lpstr>
      <vt:lpstr>Office Theme</vt:lpstr>
      <vt:lpstr>Node.js</vt:lpstr>
      <vt:lpstr>PowerPoint Presentation</vt:lpstr>
      <vt:lpstr>Features </vt:lpstr>
      <vt:lpstr>Advantages of 'NODE JS'</vt:lpstr>
      <vt:lpstr>PowerPoint Presentation</vt:lpstr>
      <vt:lpstr>REPL</vt:lpstr>
      <vt:lpstr>PowerPoint Presentation</vt:lpstr>
      <vt:lpstr>CLI – Command Line Interface</vt:lpstr>
      <vt:lpstr>Modules in Node.js </vt:lpstr>
      <vt:lpstr>The os module provides utilities related to the operating system, like CPU info,  memory usage, OS-related information.</vt:lpstr>
      <vt:lpstr>The path module provides utilities for handling and transforming file paths. Commonly  Working with file paths (get directory, file name, extension), Resolving absolute and relative paths, Normalizing inconsistent paths, Parsing paths into structured objects.   </vt:lpstr>
      <vt:lpstr>PowerPoint Presentation</vt:lpstr>
      <vt:lpstr>PowerPoint Presentation</vt:lpstr>
      <vt:lpstr>PowerPoint Presentation</vt:lpstr>
      <vt:lpstr>HTTP</vt:lpstr>
      <vt:lpstr>PowerPoint Presentation</vt:lpstr>
      <vt:lpstr>Local Modules</vt:lpstr>
      <vt:lpstr>Datatypes in Node.js</vt:lpstr>
      <vt:lpstr>PowerPoint Presentation</vt:lpstr>
      <vt:lpstr>Objects and Functions</vt:lpstr>
      <vt:lpstr>PowerPoint Presentation</vt:lpstr>
      <vt:lpstr>A callback is a function that is passed as an argument to another function and is executed after that function completes its operation.  Node.js is asynchronous and uses callbacks to handle non-blocking operations like reading files, making API calls, or interacting with databases.</vt:lpstr>
      <vt:lpstr>Events in Node.js</vt:lpstr>
      <vt:lpstr>Event loop</vt:lpstr>
      <vt:lpstr>PowerPoint Presentation</vt:lpstr>
      <vt:lpstr>Event Emitter in Node.js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Pavan Kumar Pagadala</dc:creator>
  <cp:lastModifiedBy>Dr. Pavan Kumar Pagadala</cp:lastModifiedBy>
  <cp:revision>19</cp:revision>
  <dcterms:created xsi:type="dcterms:W3CDTF">2025-02-12T06:01:33Z</dcterms:created>
  <dcterms:modified xsi:type="dcterms:W3CDTF">2025-02-27T14:50:56Z</dcterms:modified>
</cp:coreProperties>
</file>