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83" r:id="rId3"/>
    <p:sldId id="284" r:id="rId4"/>
    <p:sldId id="296" r:id="rId5"/>
    <p:sldId id="288" r:id="rId6"/>
    <p:sldId id="289" r:id="rId7"/>
    <p:sldId id="290" r:id="rId8"/>
    <p:sldId id="295" r:id="rId9"/>
    <p:sldId id="291" r:id="rId10"/>
    <p:sldId id="292" r:id="rId11"/>
    <p:sldId id="293" r:id="rId12"/>
    <p:sldId id="294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3" d="100"/>
          <a:sy n="83" d="100"/>
        </p:scale>
        <p:origin x="48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verywellmind.com/theory-of-mind-4176826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1"/>
            <a:ext cx="9144000" cy="1371599"/>
          </a:xfrm>
        </p:spPr>
        <p:txBody>
          <a:bodyPr/>
          <a:lstStyle/>
          <a:p>
            <a:r>
              <a:rPr lang="en-US" sz="8800" u="sng" dirty="0">
                <a:solidFill>
                  <a:schemeClr val="bg2">
                    <a:lumMod val="10000"/>
                  </a:schemeClr>
                </a:solidFill>
              </a:rPr>
              <a:t>Open </a:t>
            </a:r>
            <a:r>
              <a:rPr lang="en-US" sz="8800" u="sng" dirty="0" err="1">
                <a:solidFill>
                  <a:schemeClr val="bg2">
                    <a:lumMod val="10000"/>
                  </a:schemeClr>
                </a:solidFill>
              </a:rPr>
              <a:t>Mindness</a:t>
            </a:r>
            <a:endParaRPr lang="en-US" sz="8800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3080"/>
            <a:ext cx="10226040" cy="4937760"/>
          </a:xfrm>
        </p:spPr>
        <p:txBody>
          <a:bodyPr>
            <a:normAutofit/>
          </a:bodyPr>
          <a:lstStyle/>
          <a:p>
            <a:r>
              <a:rPr lang="en-US" dirty="0"/>
              <a:t>                  </a:t>
            </a:r>
            <a:r>
              <a:rPr lang="en-US" sz="10600" dirty="0"/>
              <a:t>presented by</a:t>
            </a:r>
          </a:p>
          <a:p>
            <a:r>
              <a:rPr lang="en-US" sz="3900" dirty="0"/>
              <a:t>             </a:t>
            </a:r>
            <a:r>
              <a:rPr lang="en-US" sz="6000" b="1" dirty="0">
                <a:solidFill>
                  <a:srgbClr val="FF0000"/>
                </a:solidFill>
              </a:rPr>
              <a:t>P. VINAY KUMAR</a:t>
            </a:r>
          </a:p>
          <a:p>
            <a:r>
              <a:rPr lang="en-US" dirty="0"/>
              <a:t>	</a:t>
            </a:r>
            <a:r>
              <a:rPr lang="en-US" sz="8000" b="1" dirty="0"/>
              <a:t>209F1A0596</a:t>
            </a:r>
            <a:r>
              <a:rPr lang="en-US" sz="8000" dirty="0"/>
              <a:t> </a:t>
            </a:r>
            <a:r>
              <a:rPr lang="en-US" sz="5800" dirty="0"/>
              <a:t> </a:t>
            </a:r>
          </a:p>
          <a:p>
            <a:r>
              <a:rPr lang="en-US" sz="4800" b="1" dirty="0"/>
              <a:t>3 RD YEAR CSE-2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C092B-1C67-F77B-75FE-6D161B86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46954-543E-48F9-D6D8-4597DBF1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471B6-64EE-9029-A914-6686B772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DC6BEA-0B81-2E5F-B203-984A3CC3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163E8-E339-8741-3659-EDADB4B9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68" b="57264"/>
          <a:stretch/>
        </p:blipFill>
        <p:spPr>
          <a:xfrm>
            <a:off x="413193" y="82296"/>
            <a:ext cx="11365614" cy="61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5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A5212-D6E0-8F9D-0B70-2E92F1D0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D22E9-231E-38F5-4CCB-69EC59B0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4954A-4842-CCE6-B98B-C8617E51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525CC6-5F79-CAEC-DC10-D557454B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53DF5-189D-4D43-CE75-0FB3C7C59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84" b="22254"/>
          <a:stretch/>
        </p:blipFill>
        <p:spPr>
          <a:xfrm>
            <a:off x="576071" y="171141"/>
            <a:ext cx="10899649" cy="61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93BA8-A204-062C-1CFF-5B28EBBF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94F5E-4D7B-01EC-2003-0F55837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CC530-666A-49E9-59F4-422AC2FB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EE7198-A4F0-CB2F-E419-4DFA24E6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A932D2-7AE4-502D-7EBE-D033095D9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4" b="55173"/>
          <a:stretch/>
        </p:blipFill>
        <p:spPr>
          <a:xfrm>
            <a:off x="434698" y="289560"/>
            <a:ext cx="11580518" cy="58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5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69873-01A6-3BD0-B444-46F64DFB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9335D-2BE7-4AB0-AAF6-E71F5569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7AB55-7353-1418-0EC1-D5DA5CB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5BF969-8336-AAE0-6863-92C8FEC0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85216-8F32-6920-4765-E18587FD0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" t="1305"/>
          <a:stretch/>
        </p:blipFill>
        <p:spPr>
          <a:xfrm>
            <a:off x="243840" y="82296"/>
            <a:ext cx="11628120" cy="65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4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89966-471A-E328-7D72-BE19C519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BE68F-704A-5F43-7626-1CE9F456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939E2-BC48-AFE7-FE7E-8C9FC7DE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A6749E-D2F3-E8DC-E538-9342E59B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3" y="704088"/>
            <a:ext cx="8895318" cy="457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60FF7-738A-05ED-0061-725569EF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3" y="155268"/>
            <a:ext cx="9430871" cy="58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1274-8906-F822-8B9D-C0E444A7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8C0036-F3FC-39DA-EA7C-A3F8EECF2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1" y="112540"/>
            <a:ext cx="9600079" cy="6400053"/>
          </a:xfrm>
        </p:spPr>
      </p:pic>
    </p:spTree>
    <p:extLst>
      <p:ext uri="{BB962C8B-B14F-4D97-AF65-F5344CB8AC3E}">
        <p14:creationId xmlns:p14="http://schemas.microsoft.com/office/powerpoint/2010/main" val="93257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0E46-5C32-58A7-8A75-C14214A1A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56B89-C87E-324B-9BD7-8B83E926A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19E7A-0CF2-9412-3DF4-566C0711F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27"/>
          <a:stretch/>
        </p:blipFill>
        <p:spPr>
          <a:xfrm>
            <a:off x="286871" y="223520"/>
            <a:ext cx="11529209" cy="63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3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7FBBF-AD56-7199-E687-00ED453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17766-225D-85F5-6A27-CFEE2994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66461-D3AD-15FC-1AD8-55E59CFC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6EA82D-A764-5BDA-EDC9-3572BE5C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6434329" cy="5449824"/>
          </a:xfrm>
        </p:spPr>
        <p:txBody>
          <a:bodyPr/>
          <a:lstStyle/>
          <a:p>
            <a:r>
              <a:rPr lang="en-IN" dirty="0"/>
              <a:t>-- Being open         </a:t>
            </a:r>
            <a:r>
              <a:rPr lang="en-IN" dirty="0" err="1"/>
              <a:t>mindness</a:t>
            </a:r>
            <a:r>
              <a:rPr lang="en-IN" dirty="0"/>
              <a:t> easy to moving to </a:t>
            </a:r>
            <a:r>
              <a:rPr lang="en-IN" dirty="0" err="1"/>
              <a:t>others,easy</a:t>
            </a:r>
            <a:r>
              <a:rPr lang="en-IN" dirty="0"/>
              <a:t> to communicate work places or relationships.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C1DA1-917F-734E-04CE-A15FE540F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1" b="45671"/>
          <a:stretch/>
        </p:blipFill>
        <p:spPr>
          <a:xfrm>
            <a:off x="7199376" y="227730"/>
            <a:ext cx="4815840" cy="59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3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C092A-0E5F-359F-77EC-93AB1106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B49B3-9145-1A35-C38F-B13D4A40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75DD9-B87B-7510-24C6-683665EC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411CD-8274-E858-79BC-462EB2F0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BF19E-6E78-FF7F-06F1-C9BF2090A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55" b="38162"/>
          <a:stretch/>
        </p:blipFill>
        <p:spPr>
          <a:xfrm>
            <a:off x="365760" y="82296"/>
            <a:ext cx="11649456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3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47E7B-78C3-D216-857C-B8B9B70F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AD7C2-EF07-1364-9667-6F76BED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784AD-46F1-3748-CEAA-4B3D5C94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8CEF76-A800-3AFF-ABA4-AB37505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A7DBE-355A-FBD8-5EA1-1F4F1B5F5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51" b="33121"/>
          <a:stretch/>
        </p:blipFill>
        <p:spPr>
          <a:xfrm>
            <a:off x="152400" y="472440"/>
            <a:ext cx="11862816" cy="59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3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819F8-0294-29A8-D4DC-ACCCCFD0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264FE-BDBD-2412-9DE7-2A45B69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0216-8FED-4DF2-CBEB-C2526092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E4BF95-1286-7F87-E27F-21B837A6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95A94-4456-90E4-8ED1-4FBBE9372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48" b="31222"/>
          <a:stretch/>
        </p:blipFill>
        <p:spPr>
          <a:xfrm>
            <a:off x="152400" y="228600"/>
            <a:ext cx="12064410" cy="5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E7B7-3990-CC5A-E924-79006B55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open </a:t>
            </a:r>
            <a:r>
              <a:rPr lang="en-IN" dirty="0" err="1"/>
              <a:t>midness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D1C2-0A64-15CD-9B74-7B972F6D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Merriweather" panose="020B0604020202020204" pitchFamily="2" charset="0"/>
              </a:rPr>
              <a:t>Be curious to hear what others think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Be able to have their ideas challenged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Not feel angry when they are wrong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Have empathy for other people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Consider what </a:t>
            </a:r>
            <a:r>
              <a:rPr lang="en-US" b="0" i="0" u="sng" dirty="0">
                <a:solidFill>
                  <a:srgbClr val="1A55AD"/>
                </a:solidFill>
                <a:effectLst/>
                <a:latin typeface="Merriweather" panose="00000500000000000000" pitchFamily="2" charset="0"/>
                <a:hlinkClick r:id="rId2"/>
              </a:rPr>
              <a:t>other people are thinking</a:t>
            </a:r>
            <a:endParaRPr lang="en-US" b="0" i="0" dirty="0">
              <a:solidFill>
                <a:srgbClr val="212121"/>
              </a:solidFill>
              <a:effectLst/>
              <a:latin typeface="Merriweather" panose="00000500000000000000" pitchFamily="2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5EE0-F4C6-0552-65CE-E14C31E4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102F-7391-B741-1192-EC0D04AE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EF41-E55C-432F-F2EF-EF53A57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9DF7F-6FA8-4720-B6E5-7469F49B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1380744"/>
            <a:ext cx="3968496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06E65-DC21-D109-2C56-2631CFF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55539-C0C5-400F-FBE9-21B83362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BC9A-D158-91F3-ECED-7427981E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50B11-27E7-0324-FAE1-A90AE16A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6BE22-C9DC-E295-54ED-63A5B9889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66" b="23582"/>
          <a:stretch/>
        </p:blipFill>
        <p:spPr>
          <a:xfrm>
            <a:off x="152400" y="86100"/>
            <a:ext cx="11862816" cy="60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4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{708318D0-5E81-43A3-AFCD-FE78B6D93384}tf11964407_win32</Template>
  <TotalTime>77</TotalTime>
  <Words>114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Gill Sans Nova</vt:lpstr>
      <vt:lpstr>Gill Sans Nova Light</vt:lpstr>
      <vt:lpstr>Merriweather</vt:lpstr>
      <vt:lpstr>Sagona Book</vt:lpstr>
      <vt:lpstr>Office Theme</vt:lpstr>
      <vt:lpstr>Open Mindness</vt:lpstr>
      <vt:lpstr>PowerPoint Presentation</vt:lpstr>
      <vt:lpstr>PowerPoint Presentation</vt:lpstr>
      <vt:lpstr>-- Being open         mindness easy to moving to others,easy to communicate work places or relationships. </vt:lpstr>
      <vt:lpstr>PowerPoint Presentation</vt:lpstr>
      <vt:lpstr>PowerPoint Presentation</vt:lpstr>
      <vt:lpstr>PowerPoint Presentation</vt:lpstr>
      <vt:lpstr>Characteristics of open midness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Mindness</dc:title>
  <dc:creator>sai neeraz</dc:creator>
  <cp:lastModifiedBy>sai neeraz</cp:lastModifiedBy>
  <cp:revision>2</cp:revision>
  <dcterms:created xsi:type="dcterms:W3CDTF">2023-04-02T04:56:59Z</dcterms:created>
  <dcterms:modified xsi:type="dcterms:W3CDTF">2023-04-02T08:39:34Z</dcterms:modified>
</cp:coreProperties>
</file>