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178629" y="119060"/>
            <a:ext cx="4989059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Instamart</a:t>
            </a:r>
            <a:r>
              <a:rPr lang="en-IN" sz="4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167743" y="119060"/>
            <a:ext cx="4999945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Instamart</a:t>
            </a:r>
            <a:r>
              <a:rPr lang="en-IN" sz="4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374571" y="119060"/>
            <a:ext cx="479311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InstamartAnalysis</a:t>
            </a:r>
            <a:endParaRPr lang="en-IN" sz="4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345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vinay gogula</cp:lastModifiedBy>
  <cp:revision>18</cp:revision>
  <dcterms:created xsi:type="dcterms:W3CDTF">2024-06-24T12:27:37Z</dcterms:created>
  <dcterms:modified xsi:type="dcterms:W3CDTF">2025-06-29T14:26:25Z</dcterms:modified>
</cp:coreProperties>
</file>