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6"/>
    <p:restoredTop sz="94646"/>
  </p:normalViewPr>
  <p:slideViewPr>
    <p:cSldViewPr snapToGrid="0" snapToObjects="1">
      <p:cViewPr varScale="1">
        <p:scale>
          <a:sx n="61" d="100"/>
          <a:sy n="61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1ADD-BEA1-0F41-A439-4880D091899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8536-5834-B64B-B2DC-2372A868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712864" y="2966966"/>
            <a:ext cx="3239227" cy="35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6" y="2662389"/>
            <a:ext cx="962759" cy="962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176755" y="2963017"/>
            <a:ext cx="3239227" cy="36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630805" y="2970510"/>
            <a:ext cx="3239227" cy="35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2094695" y="2966562"/>
            <a:ext cx="3239227" cy="36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541264" y="2966562"/>
            <a:ext cx="3239227" cy="361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 + Dropout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3459602" y="2970511"/>
            <a:ext cx="3239227" cy="35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3923493" y="2966562"/>
            <a:ext cx="3239227" cy="36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4377543" y="2974055"/>
            <a:ext cx="3239227" cy="35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4841433" y="2970107"/>
            <a:ext cx="3239227" cy="36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288002" y="2970107"/>
            <a:ext cx="3239227" cy="361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pool + Dropout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6244931" y="2970107"/>
            <a:ext cx="3239227" cy="3615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Layer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6716306" y="2973652"/>
            <a:ext cx="3239227" cy="36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ReLu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7609440" y="2973652"/>
            <a:ext cx="3239227" cy="361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7145151" y="2977197"/>
            <a:ext cx="3239227" cy="3615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Layer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4341630" y="3147314"/>
            <a:ext cx="5607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8" idx="0"/>
          </p:cNvCxnSpPr>
          <p:nvPr/>
        </p:nvCxnSpPr>
        <p:spPr>
          <a:xfrm>
            <a:off x="7088368" y="3150859"/>
            <a:ext cx="59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4" idx="0"/>
          </p:cNvCxnSpPr>
          <p:nvPr/>
        </p:nvCxnSpPr>
        <p:spPr>
          <a:xfrm>
            <a:off x="1538185" y="3143769"/>
            <a:ext cx="6174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56840" y="2966193"/>
            <a:ext cx="85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“CAR”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1" idx="2"/>
            <a:endCxn id="29" idx="1"/>
          </p:cNvCxnSpPr>
          <p:nvPr/>
        </p:nvCxnSpPr>
        <p:spPr>
          <a:xfrm flipV="1">
            <a:off x="9409806" y="3150859"/>
            <a:ext cx="747034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Vinaykumar Hegde</dc:creator>
  <cp:lastModifiedBy>Vinaykumar Hegde</cp:lastModifiedBy>
  <cp:revision>8</cp:revision>
  <dcterms:created xsi:type="dcterms:W3CDTF">2015-12-08T17:27:32Z</dcterms:created>
  <dcterms:modified xsi:type="dcterms:W3CDTF">2015-12-09T03:21:18Z</dcterms:modified>
</cp:coreProperties>
</file>