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43"/>
      <p:bold r:id="rId44"/>
      <p:italic r:id="rId45"/>
      <p:boldItalic r:id="rId46"/>
    </p:embeddedFont>
    <p:embeddedFont>
      <p:font typeface="Inconsolata" panose="020B060402020202020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e00fc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ce00fc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11afd6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11afd6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11afd6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11afd6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11afd6f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11afd6f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0f287a4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0f287a4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0f287a4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0f287a4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0f287a4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0f287a4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0f287a48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0f287a48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0f287a4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0f287a4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0f287a4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0f287a4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0f287a4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0f287a4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11afd6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11afd6f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11afd6f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11afd6f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0f287a4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0f287a4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0f287a4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d0f287a4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0f287a4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0f287a4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0f287a4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0f287a4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d0f287a4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d0f287a4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0f287a4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d0f287a4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0f287a4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d0f287a4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4e07dad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4e07dad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ce00fce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ece00fce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0f287a4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d0f287a4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d11dbaa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d11dbaa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0f287a4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d0f287a4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d0f287a4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d0f287a4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ce00fce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ece00fce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ce00fce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ece00fce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ce00fce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ece00fce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ce00fce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ce00fce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ce00fc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ece00fc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0f287a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0f287a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d11dbaac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d11dbaac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0f287a4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0f287a4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0f287a4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0f287a4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0f287a4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0f287a4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0f287a4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0f287a4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0f287a4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0f287a4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Level Four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show how to use various methods to pass relative URLs with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 the end we will show the preferred method that will be the main method used when future versions of Django are released.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side note on Django and future releases!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generally has a really good roadmap for future releases, and every 2 years released a “LTS” version of Django, with support of at least 3 years.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encourage you to explore the Django Release Notes and documentation for further exploration!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Usually new releases involve better features and easier methods, not huge paradigm shifts.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Okay, back to the topic at hand!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can we replace a hardcoded URL path in an href with a URL Template?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easily fix this with the use of URLs in our templates. For 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 ‘thanku’%}”&gt;Thanks&lt;/a&gt;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name=‘thanku’ is in the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Could also just directly reference the view. For 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url‘basicapp.views.thankyou’%}”&gt;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Thanks&lt;/a&gt;  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this method will eventually go away with Django 2.0 in the future.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url‘basicapp.views.thankyou%}”&gt;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Thanks&lt;/a&gt; 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The suggested (and most future-proof) method to do all of this involves the urls.py file.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Inside the urls.py file  you add in the variable </a:t>
            </a:r>
            <a:r>
              <a:rPr lang="en" sz="3000" b="1" dirty="0">
                <a:latin typeface="Montserrat"/>
                <a:ea typeface="Montserrat"/>
                <a:cs typeface="Montserrat"/>
                <a:sym typeface="Montserrat"/>
              </a:rPr>
              <a:t>app_name</a:t>
            </a: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You then set this variable equal to a string that is the same as your app name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 dirty="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3000" dirty="0" smtClean="0">
                <a:latin typeface="Inconsolata"/>
                <a:ea typeface="Inconsolata"/>
                <a:cs typeface="Inconsolata"/>
                <a:sym typeface="Inconsolata"/>
              </a:rPr>
              <a:t>       </a:t>
            </a:r>
            <a:endParaRPr sz="30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27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best way to use URL templates: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url‘basicapp:thankyou’%}”&gt;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Thanks&lt;/a&gt; 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method requires that app_name variable to be created inside the urls.py file!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really worked with single application Django projects.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with the clone projects we will build out Multi-application Django Projects.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a lot so far and yet there is still so much more that Django can offer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Django Level Four we will focus on learning a lot more about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templates for relative URLs will really help with multiple applications.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a basic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URLs with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Code Examples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project for this lecture (and the entire section) can be found under the Django_Level_Four folder called template_project.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Template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we can use Django Template Inheritance to practice DRY coding principles.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 inheritance allows us to create a base template we can inherit from.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us a lot of repetitive work and makes it much easier to maintain the same base look and feel across our entire website!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if we wanted a navbar at the top of our page, it wouldn’t make sense to continually have the same navbar HTML code in each individual .html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we set it to the base.html file and inherit it using template inheritance.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idea is sometimes also known as template extending, as in extending the base.html to other .html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inheritance doesn’t need to just be limited to one base.html file, you can extend multiple templates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you begin any Django Project, it is always a good idea to sketch out the main idea and organization by hand.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help you realize what can be used for template inheritance and what applications you should create!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the main steps for inheritance: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Find the repetitive parts of your project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base template of them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 the tags in the base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Extend and call those tags anywhere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used templates as a way of injecting simple pieces into our HTML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templates are actually capable of much more!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base.html	                            other.html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2"/>
          <p:cNvSpPr/>
          <p:nvPr/>
        </p:nvSpPr>
        <p:spPr>
          <a:xfrm>
            <a:off x="419650" y="1749775"/>
            <a:ext cx="3863100" cy="28191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2"/>
          <p:cNvSpPr txBox="1"/>
          <p:nvPr/>
        </p:nvSpPr>
        <p:spPr>
          <a:xfrm>
            <a:off x="516500" y="1904600"/>
            <a:ext cx="3712500" cy="25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&lt;links to JS, CSS, Bootstrap&gt;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&lt;bunch of html like navbars&gt;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block body_block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{% endblock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&lt;/More footer html&gt;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2" name="Google Shape;292;p42"/>
          <p:cNvSpPr/>
          <p:nvPr/>
        </p:nvSpPr>
        <p:spPr>
          <a:xfrm>
            <a:off x="4725600" y="1750650"/>
            <a:ext cx="4356300" cy="28191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4822450" y="1905475"/>
            <a:ext cx="4259400" cy="25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&lt;!DOCTYPE html&gt;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extends "basic_app/base.html"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block body_block%}  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&lt;HTML specific for other.html&gt;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&lt;HTML specific for other.html&gt;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endblock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walk through a basic example of template inheritance.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Template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Code Examples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 Features and Filters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complete Django Level Four and our understanding of templates, let’s quickly touch upon Django Template Filters!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Imagine that you had some information from your model that you wished to use across various views/pages.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perhaps you wanted to make a slight edit to the information before injecting it, like string operations, or arithmetic.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Django provides a ton of easy to implement template filters that allow you to effect the injection before displaying it to the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allows for flexibility from a single source!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general form for a template filter 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{{ value | filter:”parameter” }}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 all filters take in parameters.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of these filters are based off of common built-in Python functions so you will be already familiar with them!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the documentation on them so you know how to reference all of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we will show you how to create your own filters!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>
            <a:spLocks noGrp="1"/>
          </p:cNvSpPr>
          <p:nvPr>
            <p:ph type="ctrTitle"/>
          </p:nvPr>
        </p:nvSpPr>
        <p:spPr>
          <a:xfrm>
            <a:off x="-76200" y="744575"/>
            <a:ext cx="9220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Inconsolata"/>
                <a:ea typeface="Inconsolata"/>
                <a:cs typeface="Inconsolata"/>
                <a:sym typeface="Inconsolata"/>
              </a:rPr>
              <a:t>docs.djangoproject.com/en/1.10/topics/templates</a:t>
            </a:r>
            <a:endParaRPr sz="30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3" name="Google Shape;363;p5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this link! Or just Google Search: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Django+Templates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so far we’ve been manually creating everything individually for each .html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we can actually use templates to have a “base” template and inherit that template in the .html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Template Filters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Coding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you a lot of time and will help create a unified look and feel across every page of your website!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are also used to solve issues with relative paths and working with variables.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can also help solve issues by avoiding hard-coded URL paths.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also come with built-in filter capabilities so you can adjust variables on the actual individual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by talking about using Templates for Relative URLs!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Relative URLs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with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when we’ve had to use an anchor tag with an href we’ve passed in a hardcoded path to the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poor practice if we want our Django project to work on any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Microsoft Office PowerPoint</Application>
  <PresentationFormat>On-screen Show (16:9)</PresentationFormat>
  <Paragraphs>149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Montserrat</vt:lpstr>
      <vt:lpstr>Inconsolata</vt:lpstr>
      <vt:lpstr>Simple Light</vt:lpstr>
      <vt:lpstr>Django Level Four</vt:lpstr>
      <vt:lpstr>Django Bootcamp</vt:lpstr>
      <vt:lpstr>Django</vt:lpstr>
      <vt:lpstr>Django</vt:lpstr>
      <vt:lpstr>Django</vt:lpstr>
      <vt:lpstr>Django</vt:lpstr>
      <vt:lpstr>Django</vt:lpstr>
      <vt:lpstr>Relative URLs  with Templates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URLs with Templates Code Examples</vt:lpstr>
      <vt:lpstr>Django</vt:lpstr>
      <vt:lpstr>Template Inheritance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Template Inheritance Code Examples</vt:lpstr>
      <vt:lpstr>Templates  Features and Filters</vt:lpstr>
      <vt:lpstr>Django</vt:lpstr>
      <vt:lpstr>Django</vt:lpstr>
      <vt:lpstr>Django</vt:lpstr>
      <vt:lpstr>Django</vt:lpstr>
      <vt:lpstr>Django</vt:lpstr>
      <vt:lpstr>docs.djangoproject.com/en/1.10/topics/templates</vt:lpstr>
      <vt:lpstr>Template Filters Coding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Level Four</dc:title>
  <cp:lastModifiedBy>Vinaya Kumar Mopidi</cp:lastModifiedBy>
  <cp:revision>1</cp:revision>
  <dcterms:modified xsi:type="dcterms:W3CDTF">2024-04-17T06:53:31Z</dcterms:modified>
</cp:coreProperties>
</file>