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0"/>
      <p:bold r:id="rId61"/>
      <p:italic r:id="rId62"/>
      <p:boldItalic r:id="rId63"/>
    </p:embeddedFont>
    <p:embeddedFont>
      <p:font typeface="Inconsolata" panose="020B060402020202020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B17F6-A0E7-4249-B092-239D192AAF9A}">
  <a:tblStyle styleId="{C51B17F6-A0E7-4249-B092-239D192AA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0FE69-2CD8-48F4-936B-2E23AD1D08B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C04D-3CDF-4FE2-937A-355C72CB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89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1193075" y="3177225"/>
          <a:ext cx="60600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193075" y="3177225"/>
          <a:ext cx="60600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1193075" y="3177225"/>
          <a:ext cx="60600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1193075" y="3177225"/>
          <a:ext cx="60600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1193075" y="3177225"/>
          <a:ext cx="60600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1" name="Google Shape;241;p34"/>
          <p:cNvGraphicFramePr/>
          <p:nvPr/>
        </p:nvGraphicFramePr>
        <p:xfrm>
          <a:off x="311700" y="3177225"/>
          <a:ext cx="5123600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2808925" cy="1188630"/>
        </p:xfrm>
        <a:graphic>
          <a:graphicData uri="http://schemas.openxmlformats.org/drawingml/2006/table">
            <a:tbl>
              <a:tblPr>
                <a:noFill/>
                <a:tableStyleId>{C51B17F6-A0E7-4249-B092-239D192AAF9A}</a:tableStyleId>
              </a:tblPr>
              <a:tblGrid>
                <a:gridCol w="11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Models-Templates-Views paradigm!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>
            <a:spLocks noGrp="1"/>
          </p:cNvSpPr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1573</Words>
  <Application>Microsoft Office PowerPoint</Application>
  <PresentationFormat>On-screen Show (16:9)</PresentationFormat>
  <Paragraphs>334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Montserrat</vt:lpstr>
      <vt:lpstr>Arial</vt:lpstr>
      <vt:lpstr>Inconsolata</vt:lpstr>
      <vt:lpstr>Simple Light</vt:lpstr>
      <vt:lpstr>Django Level Two</vt:lpstr>
      <vt:lpstr>Django</vt:lpstr>
      <vt:lpstr>Django</vt:lpstr>
      <vt:lpstr>Django</vt:lpstr>
      <vt:lpstr>Let’s get started!</vt:lpstr>
      <vt:lpstr>Django - Models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Creating Models</vt:lpstr>
      <vt:lpstr>Django</vt:lpstr>
      <vt:lpstr>Populating Models</vt:lpstr>
      <vt:lpstr>Django</vt:lpstr>
      <vt:lpstr>Django - MTV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Level Two Project Exercise</vt:lpstr>
      <vt:lpstr>Django</vt:lpstr>
      <vt:lpstr>Django</vt:lpstr>
      <vt:lpstr>Django</vt:lpstr>
      <vt:lpstr>Django</vt:lpstr>
      <vt:lpstr>Django</vt:lpstr>
      <vt:lpstr>Django Level Two Project Exercise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Level Two</dc:title>
  <cp:lastModifiedBy>Vinaya Kumar Mopidi</cp:lastModifiedBy>
  <cp:revision>4</cp:revision>
  <dcterms:modified xsi:type="dcterms:W3CDTF">2024-04-06T16:12:57Z</dcterms:modified>
</cp:coreProperties>
</file>