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70"/>
      <p:bold r:id="rId71"/>
      <p:italic r:id="rId72"/>
      <p:boldItalic r:id="rId73"/>
    </p:embeddedFont>
    <p:embeddedFont>
      <p:font typeface="Inconsolata" panose="020B0604020202020204" charset="0"/>
      <p:regular r:id="rId74"/>
      <p:bold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5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bbbde64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bbbde64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bbbde64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bbbde64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bbbde64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bbbde64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bbbde64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bbbde64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bbbde64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bbbde64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bbbde64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bbbde64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bbbde64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bbbde64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bbbde64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bbbde64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bbbde64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bbbde64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bbbde64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bbbde64a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bbbde64a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bbbde64a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bbbde64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bbbde64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bbbde64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bbbde64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bbbde64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bbbde64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bbbde64a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bbbde64a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bbbde64a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bbbde64a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bbbde64a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bbbde64a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bbbde64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bbbde64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bbbde64a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bbbde64a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bbbde64a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bbbde64a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bbbde6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bbbde6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bbbde64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bbbde64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bbbde64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bbbde64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bbbde64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bbbde64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bbbde64a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bbbde64a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bbbde64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bbbde64a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bbbde64a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bbbde64a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bbbde64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bbbde64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bbbde6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bbbde6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bbbde64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bbbde64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0c4361d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d0c4361d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e07dad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e07dad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d0c4361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d0c4361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0c4361d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d0c4361d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bbbde64a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bbbde64a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d0c4361d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d0c4361d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d0c4361d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d0c4361d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d0c4361d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d0c4361d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d0c4361d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d0c4361d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0c4361d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d0c4361d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0c4361d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d0c4361d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d0c4361d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d0c4361d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d0c4361d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d0c4361d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d0c4361d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d0c4361d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d0c4361d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d0c4361d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d0c4361d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d0c4361d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0c4361d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0c4361d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d0c4361d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d0c4361d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d0c4361d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d0c4361d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d0c4361d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d0c4361d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d0c4361d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d0c4361d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d0c4361d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d0c4361d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bbbde64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bbbde64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d0c4361d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d0c4361d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d0c4361d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d0c4361d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d0c4361d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d0c4361d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d0c4361dc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d0c4361dc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d0c4361d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d0c4361d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d0c4361d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d0c4361d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d0c4361d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d0c4361d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d0c4361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d0c4361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bbbde64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bbbde64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bbbde64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bbbde64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bbbde64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bbbde64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Level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level up your learning!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 how similar this feels to creating a model!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we have the form created inside the application’s forms.py file, we need to show it by using a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our views.py file we need to import the forms (two ways to do this)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. import forms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forms import FormName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. just indicates to import from the same directory as the current 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create a new view for the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def form_name_view(request):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form = forms.FormName()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return render(request,’form_name.html’,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						{‘form’:form})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just add the view to the app’s urls, either directly or with include(). Directly: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basicapp import views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urlpatterns = [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url(r’formpage/’,views.form_name_view,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name = ‘form_name’),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]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We can then create the templates folder along with the html file that will hold the template tagging for the form.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Remember to update the settings.py file to reflect the TEMPLATE_DIR variable!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Also remember that your views should reflect subdirectories inside templates!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now everything is setup for us to go into the form_name.html file inside templates/basicapp and add in the actual template tagging that will create the Django Form!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several ways you can “inject” the form using template tagging. You can just pass in the key from the context dictionary: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{{ form }}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continue, let’s have a quick side discussion about three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 stands for Hypertext Transfer Protocol and is designed to enable communication between a client and a server.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client submits a request, the server then responds.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most commonly used methods for this request/response protocol are GET and POST.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 - requests data from a resource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 - submits data to be process to a resource.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Django Level Three!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you are now excited by the possibilities of the MTV workflows we’ve learned about!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are still missing a big piece to creating a full website - user input!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Those are the basics that we need to know for now, but you can check out the w3schools.com page on GET/POST for some more details, like what remains in browser history or what can be cached for future use.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you’ve put in the {{forms}} tag you should be able to see a very basic (and ugly) form on the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there is no &lt;form&gt; tag there.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look at what a more completed form html page would look like...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 your form_page.html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34" descr="Screen Shot 2017-03-02 at 1.38.1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added Bootstrap class styling calls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35" descr="Screen Shot 2017-03-02 at 1.38.1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calling form.as_p which uses &lt;p&gt;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36" descr="Screen Shot 2017-03-02 at 1.38.1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gives it a nice format to work with.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3" name="Google Shape;253;p37" descr="Screen Shot 2017-03-02 at 1.38.1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the Django docs for other methods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38" descr="Screen Shot 2017-03-02 at 1.38.1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added {% csrf_token %}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39" descr="Screen Shot 2017-03-02 at 1.38.1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first time we’ve encountered thinking about site security measures!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Cross-Site Request Forgery (CSRF) token, which secures the HTTP POST action that is initiated on the subsequent submission of a form.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Django framework requires the CSRF token to be present.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it is not there, your form may not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works by using a “hidden input” which is a random code and checking that it matches the user’s local site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 will be covering how to use Django Forms to accept User Input and connect it to the database and retrieve it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just need to remember to put the template tag there, you don’t need to worry about the background.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we can show the form, let’s discuss how to actually handle the form in a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Right now if we hit submit, nothing will happen.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need to inform the view that if we get a POST back, we should check if the data is valid and if so, grab that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by editing the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talk a lot more about form validation later on, but upon receiving a validated form, we can access a dictionary like attribute of the “cleaned_data”.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45" descr="Screen Shot 2017-03-02 at 2.57.3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200" y="933900"/>
            <a:ext cx="6157428" cy="3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Alright, we still have more topics to cover, like customizing form validation and connecting forms to a model!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practice with what we know so far and create a basic form project and application from scratch!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that, we’ll revisit our original first_project and see how we can add a form that connects to a model!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Form Basics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Form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hidden fields and how we can use them for custom field validation.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way our form is set up right now is pretty open to not only users, but potential “bots”.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has built-in validators you can conveniently use to validate your forms (or check for bots!)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 do here will be limited to the forms.py file, so we’ll jump right into coding it all 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use the basicapp from the previous lecture and work with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check for empty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check for a “bot”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clean method for the entire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seen how we can use Django Forms to grab information from the user and then do something with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printed out that information, but what if we wanted to save it to a model?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Django makes accepting form input and passing it to a model very simple!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of inheriting from the forms.Forms class, we will use forms.ModelForm in our forms.py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helper class allows us to create a form from a pre-existing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then add an inline class (something we haven’t seen before) called Meta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Meta class provides information connecting the model to the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some example code of what this new type of ModelForm class would look like.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fields attribute will connect to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ways to make this connection!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Django - Basic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Need to think about security for fields!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Very common to just use this: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Have the form be generated from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you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custom validators...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custom validators...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# Form Fields go here with validators params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#1: Set it to “__all__”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“__all__”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#2: exclude certain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exclude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[“field1”,“field2”]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#3: List included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(“field1”,“field2”)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out the documentation for more discussion on connecting fields in the form to fields in the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some practice with all of this, let’s try adding a Model Form to our proTwo from Django Level Two!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conceptually walk through the process of creating a form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covered Forms when discussing HTML, so why bother with Django Forms?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extra features do they bring?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had a single User class in its models, we will connect it to a form allowing users to register their names and emails to the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logic could easily be used to create a simple Coming Soon Landing Page!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started, make sure you have the ProTwo folder from the Django Level Two folder in the notes.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see the completed version of this, check the ProTwo folder in Django Level Three.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 Forms -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7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work with the ProTwo project folder from Django Level Two.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Originally the user.html file used template tagging to display a list of all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change this to be a sign-up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Connected to a ModelForm, the user will sign up on the user page and be taken back to the home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great exercise would be to try to do this on your own first!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(Optional) Exercise Steps: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ModelForm in forms.py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the form in the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Edit views.py to show the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Figure out how to .save() the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Verify the model is admin registered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highly encourage you to try it on your own! You will need to look at the documentation.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Forms Advantages: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generate HTML form widgets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Validate data and process it into a Python data structure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form versions of our Models, quickly update models from Forms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first thing we need to do is create a forms.py file inside the application!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that we call Django’s built in forms classes (looks very similar to creating models).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an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215200" y="1152475"/>
            <a:ext cx="892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Example inside of forms.py: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8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>
                <a:latin typeface="Inconsolata"/>
                <a:ea typeface="Inconsolata"/>
                <a:cs typeface="Inconsolata"/>
                <a:sym typeface="Inconsolata"/>
              </a:rPr>
              <a:t>class FormName(forms.Form):</a:t>
            </a:r>
            <a:endParaRPr sz="28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Inconsolata"/>
                <a:ea typeface="Inconsolata"/>
                <a:cs typeface="Inconsolata"/>
                <a:sym typeface="Inconsolata"/>
              </a:rPr>
              <a:t>	name = forms.CharField()</a:t>
            </a:r>
            <a:endParaRPr sz="28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Inconsolata"/>
                <a:ea typeface="Inconsolata"/>
                <a:cs typeface="Inconsolata"/>
                <a:sym typeface="Inconsolata"/>
              </a:rPr>
              <a:t>	email = forms.EmailField()</a:t>
            </a:r>
            <a:endParaRPr sz="28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Inconsolata"/>
                <a:ea typeface="Inconsolata"/>
                <a:cs typeface="Inconsolata"/>
                <a:sym typeface="Inconsolata"/>
              </a:rPr>
              <a:t>	text = forms.CharField(widget=forms.Textarea)</a:t>
            </a:r>
            <a:endParaRPr sz="28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 dirty="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1745</Words>
  <Application>Microsoft Office PowerPoint</Application>
  <PresentationFormat>On-screen Show (16:9)</PresentationFormat>
  <Paragraphs>279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Montserrat</vt:lpstr>
      <vt:lpstr>Inconsolata</vt:lpstr>
      <vt:lpstr>Arial</vt:lpstr>
      <vt:lpstr>Simple Light</vt:lpstr>
      <vt:lpstr>Django Level Three</vt:lpstr>
      <vt:lpstr>Django</vt:lpstr>
      <vt:lpstr>Django</vt:lpstr>
      <vt:lpstr>Let’s get started!</vt:lpstr>
      <vt:lpstr>Django - Basic Forms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Form Basics Code Along</vt:lpstr>
      <vt:lpstr>Form Validation</vt:lpstr>
      <vt:lpstr>Django</vt:lpstr>
      <vt:lpstr>Django</vt:lpstr>
      <vt:lpstr>Django</vt:lpstr>
      <vt:lpstr>Let’s get started!</vt:lpstr>
      <vt:lpstr>Model Forms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Model Forms - Exercise</vt:lpstr>
      <vt:lpstr>Django</vt:lpstr>
      <vt:lpstr>Django</vt:lpstr>
      <vt:lpstr>Django</vt:lpstr>
      <vt:lpstr>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Level Three</dc:title>
  <cp:lastModifiedBy>Vinaya Kumar Mopidi</cp:lastModifiedBy>
  <cp:revision>1</cp:revision>
  <dcterms:modified xsi:type="dcterms:W3CDTF">2024-04-11T06:40:08Z</dcterms:modified>
</cp:coreProperties>
</file>