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70" r:id="rId2"/>
    <p:sldId id="256" r:id="rId3"/>
    <p:sldId id="257" r:id="rId4"/>
    <p:sldId id="273" r:id="rId5"/>
    <p:sldId id="271" r:id="rId6"/>
    <p:sldId id="272" r:id="rId7"/>
    <p:sldId id="275" r:id="rId8"/>
    <p:sldId id="277" r:id="rId9"/>
    <p:sldId id="279" r:id="rId10"/>
    <p:sldId id="278" r:id="rId11"/>
    <p:sldId id="280" r:id="rId12"/>
    <p:sldId id="281" r:id="rId13"/>
    <p:sldId id="28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K V" userId="d3583bae6e0d2857" providerId="LiveId" clId="{81F73670-08C9-47DB-B814-0925A851618A}"/>
    <pc:docChg chg="undo custSel addSld delSld modSld sldOrd">
      <pc:chgData name="VINAY K V" userId="d3583bae6e0d2857" providerId="LiveId" clId="{81F73670-08C9-47DB-B814-0925A851618A}" dt="2022-09-26T02:33:16.569" v="2495" actId="1038"/>
      <pc:docMkLst>
        <pc:docMk/>
      </pc:docMkLst>
      <pc:sldChg chg="modSp mod">
        <pc:chgData name="VINAY K V" userId="d3583bae6e0d2857" providerId="LiveId" clId="{81F73670-08C9-47DB-B814-0925A851618A}" dt="2022-09-25T15:09:11.555" v="2274" actId="6549"/>
        <pc:sldMkLst>
          <pc:docMk/>
          <pc:sldMk cId="4182899405" sldId="257"/>
        </pc:sldMkLst>
        <pc:spChg chg="mod">
          <ac:chgData name="VINAY K V" userId="d3583bae6e0d2857" providerId="LiveId" clId="{81F73670-08C9-47DB-B814-0925A851618A}" dt="2022-09-25T15:09:11.555" v="2274" actId="6549"/>
          <ac:spMkLst>
            <pc:docMk/>
            <pc:sldMk cId="4182899405" sldId="257"/>
            <ac:spMk id="3" creationId="{00000000-0000-0000-0000-000000000000}"/>
          </ac:spMkLst>
        </pc:spChg>
      </pc:sldChg>
      <pc:sldChg chg="modSp mod">
        <pc:chgData name="VINAY K V" userId="d3583bae6e0d2857" providerId="LiveId" clId="{81F73670-08C9-47DB-B814-0925A851618A}" dt="2022-09-24T04:39:38.383" v="118" actId="255"/>
        <pc:sldMkLst>
          <pc:docMk/>
          <pc:sldMk cId="3788692600" sldId="270"/>
        </pc:sldMkLst>
        <pc:spChg chg="mod">
          <ac:chgData name="VINAY K V" userId="d3583bae6e0d2857" providerId="LiveId" clId="{81F73670-08C9-47DB-B814-0925A851618A}" dt="2022-09-24T04:39:38.383" v="118" actId="255"/>
          <ac:spMkLst>
            <pc:docMk/>
            <pc:sldMk cId="3788692600" sldId="270"/>
            <ac:spMk id="3" creationId="{00000000-0000-0000-0000-000000000000}"/>
          </ac:spMkLst>
        </pc:spChg>
        <pc:spChg chg="mod">
          <ac:chgData name="VINAY K V" userId="d3583bae6e0d2857" providerId="LiveId" clId="{81F73670-08C9-47DB-B814-0925A851618A}" dt="2022-09-24T04:38:48.478" v="89" actId="20577"/>
          <ac:spMkLst>
            <pc:docMk/>
            <pc:sldMk cId="3788692600" sldId="270"/>
            <ac:spMk id="19" creationId="{BBB39431-FB41-42A7-9D33-B58D41187BBD}"/>
          </ac:spMkLst>
        </pc:spChg>
      </pc:sldChg>
      <pc:sldChg chg="modSp mod">
        <pc:chgData name="VINAY K V" userId="d3583bae6e0d2857" providerId="LiveId" clId="{81F73670-08C9-47DB-B814-0925A851618A}" dt="2022-09-26T01:42:46.469" v="2432" actId="20577"/>
        <pc:sldMkLst>
          <pc:docMk/>
          <pc:sldMk cId="27225809" sldId="271"/>
        </pc:sldMkLst>
        <pc:spChg chg="mod">
          <ac:chgData name="VINAY K V" userId="d3583bae6e0d2857" providerId="LiveId" clId="{81F73670-08C9-47DB-B814-0925A851618A}" dt="2022-09-26T01:42:46.469" v="2432" actId="20577"/>
          <ac:spMkLst>
            <pc:docMk/>
            <pc:sldMk cId="27225809" sldId="271"/>
            <ac:spMk id="2" creationId="{00000000-0000-0000-0000-000000000000}"/>
          </ac:spMkLst>
        </pc:spChg>
        <pc:spChg chg="mod">
          <ac:chgData name="VINAY K V" userId="d3583bae6e0d2857" providerId="LiveId" clId="{81F73670-08C9-47DB-B814-0925A851618A}" dt="2022-09-26T01:42:22.728" v="2431" actId="948"/>
          <ac:spMkLst>
            <pc:docMk/>
            <pc:sldMk cId="27225809" sldId="271"/>
            <ac:spMk id="3" creationId="{00000000-0000-0000-0000-000000000000}"/>
          </ac:spMkLst>
        </pc:spChg>
      </pc:sldChg>
      <pc:sldChg chg="modSp mod">
        <pc:chgData name="VINAY K V" userId="d3583bae6e0d2857" providerId="LiveId" clId="{81F73670-08C9-47DB-B814-0925A851618A}" dt="2022-09-26T01:48:56.114" v="2488" actId="20577"/>
        <pc:sldMkLst>
          <pc:docMk/>
          <pc:sldMk cId="1929298998" sldId="272"/>
        </pc:sldMkLst>
        <pc:spChg chg="mod">
          <ac:chgData name="VINAY K V" userId="d3583bae6e0d2857" providerId="LiveId" clId="{81F73670-08C9-47DB-B814-0925A851618A}" dt="2022-09-26T01:48:17.680" v="2453" actId="20577"/>
          <ac:spMkLst>
            <pc:docMk/>
            <pc:sldMk cId="1929298998" sldId="272"/>
            <ac:spMk id="2" creationId="{00000000-0000-0000-0000-000000000000}"/>
          </ac:spMkLst>
        </pc:spChg>
        <pc:spChg chg="mod">
          <ac:chgData name="VINAY K V" userId="d3583bae6e0d2857" providerId="LiveId" clId="{81F73670-08C9-47DB-B814-0925A851618A}" dt="2022-09-26T01:48:56.114" v="2488" actId="20577"/>
          <ac:spMkLst>
            <pc:docMk/>
            <pc:sldMk cId="1929298998" sldId="272"/>
            <ac:spMk id="3" creationId="{00000000-0000-0000-0000-000000000000}"/>
          </ac:spMkLst>
        </pc:spChg>
      </pc:sldChg>
      <pc:sldChg chg="modSp add mod">
        <pc:chgData name="VINAY K V" userId="d3583bae6e0d2857" providerId="LiveId" clId="{81F73670-08C9-47DB-B814-0925A851618A}" dt="2022-09-25T15:11:39.551" v="2275" actId="20577"/>
        <pc:sldMkLst>
          <pc:docMk/>
          <pc:sldMk cId="3826262221" sldId="273"/>
        </pc:sldMkLst>
        <pc:spChg chg="mod">
          <ac:chgData name="VINAY K V" userId="d3583bae6e0d2857" providerId="LiveId" clId="{81F73670-08C9-47DB-B814-0925A851618A}" dt="2022-09-25T15:11:39.551" v="2275" actId="20577"/>
          <ac:spMkLst>
            <pc:docMk/>
            <pc:sldMk cId="3826262221" sldId="273"/>
            <ac:spMk id="3" creationId="{00000000-0000-0000-0000-000000000000}"/>
          </ac:spMkLst>
        </pc:spChg>
      </pc:sldChg>
      <pc:sldChg chg="addSp delSp modSp add del mod chgLayout">
        <pc:chgData name="VINAY K V" userId="d3583bae6e0d2857" providerId="LiveId" clId="{81F73670-08C9-47DB-B814-0925A851618A}" dt="2022-09-25T15:28:30.639" v="2288" actId="2696"/>
        <pc:sldMkLst>
          <pc:docMk/>
          <pc:sldMk cId="2865698434" sldId="274"/>
        </pc:sldMkLst>
        <pc:spChg chg="mod ord">
          <ac:chgData name="VINAY K V" userId="d3583bae6e0d2857" providerId="LiveId" clId="{81F73670-08C9-47DB-B814-0925A851618A}" dt="2022-09-24T05:13:56.500" v="1111" actId="700"/>
          <ac:spMkLst>
            <pc:docMk/>
            <pc:sldMk cId="2865698434" sldId="274"/>
            <ac:spMk id="2" creationId="{00000000-0000-0000-0000-000000000000}"/>
          </ac:spMkLst>
        </pc:spChg>
        <pc:spChg chg="mod ord">
          <ac:chgData name="VINAY K V" userId="d3583bae6e0d2857" providerId="LiveId" clId="{81F73670-08C9-47DB-B814-0925A851618A}" dt="2022-09-25T15:18:47.629" v="2276" actId="255"/>
          <ac:spMkLst>
            <pc:docMk/>
            <pc:sldMk cId="2865698434" sldId="274"/>
            <ac:spMk id="3" creationId="{00000000-0000-0000-0000-000000000000}"/>
          </ac:spMkLst>
        </pc:spChg>
        <pc:spChg chg="mod ord">
          <ac:chgData name="VINAY K V" userId="d3583bae6e0d2857" providerId="LiveId" clId="{81F73670-08C9-47DB-B814-0925A851618A}" dt="2022-09-24T05:13:56.500" v="1111" actId="700"/>
          <ac:spMkLst>
            <pc:docMk/>
            <pc:sldMk cId="2865698434" sldId="274"/>
            <ac:spMk id="4" creationId="{00000000-0000-0000-0000-000000000000}"/>
          </ac:spMkLst>
        </pc:spChg>
        <pc:spChg chg="mod ord">
          <ac:chgData name="VINAY K V" userId="d3583bae6e0d2857" providerId="LiveId" clId="{81F73670-08C9-47DB-B814-0925A851618A}" dt="2022-09-24T05:13:56.500" v="1111" actId="700"/>
          <ac:spMkLst>
            <pc:docMk/>
            <pc:sldMk cId="2865698434" sldId="274"/>
            <ac:spMk id="5" creationId="{00000000-0000-0000-0000-000000000000}"/>
          </ac:spMkLst>
        </pc:spChg>
        <pc:spChg chg="mod ord">
          <ac:chgData name="VINAY K V" userId="d3583bae6e0d2857" providerId="LiveId" clId="{81F73670-08C9-47DB-B814-0925A851618A}" dt="2022-09-24T05:13:56.500" v="1111" actId="700"/>
          <ac:spMkLst>
            <pc:docMk/>
            <pc:sldMk cId="2865698434" sldId="274"/>
            <ac:spMk id="6" creationId="{00000000-0000-0000-0000-000000000000}"/>
          </ac:spMkLst>
        </pc:spChg>
        <pc:spChg chg="add del mod">
          <ac:chgData name="VINAY K V" userId="d3583bae6e0d2857" providerId="LiveId" clId="{81F73670-08C9-47DB-B814-0925A851618A}" dt="2022-09-24T05:15:05.549" v="1117"/>
          <ac:spMkLst>
            <pc:docMk/>
            <pc:sldMk cId="2865698434" sldId="274"/>
            <ac:spMk id="7" creationId="{70D5DA81-0B8C-4C53-09C8-28A1DEE10707}"/>
          </ac:spMkLst>
        </pc:spChg>
        <pc:spChg chg="add del mod">
          <ac:chgData name="VINAY K V" userId="d3583bae6e0d2857" providerId="LiveId" clId="{81F73670-08C9-47DB-B814-0925A851618A}" dt="2022-09-24T05:15:05.549" v="1117"/>
          <ac:spMkLst>
            <pc:docMk/>
            <pc:sldMk cId="2865698434" sldId="274"/>
            <ac:spMk id="8" creationId="{AD116807-153D-977C-792D-6BE670B0038B}"/>
          </ac:spMkLst>
        </pc:spChg>
        <pc:spChg chg="add del mod">
          <ac:chgData name="VINAY K V" userId="d3583bae6e0d2857" providerId="LiveId" clId="{81F73670-08C9-47DB-B814-0925A851618A}" dt="2022-09-24T05:15:05.549" v="1117"/>
          <ac:spMkLst>
            <pc:docMk/>
            <pc:sldMk cId="2865698434" sldId="274"/>
            <ac:spMk id="9" creationId="{6B65D9A3-1BAB-166D-75CC-5CA569A6E248}"/>
          </ac:spMkLst>
        </pc:spChg>
        <pc:spChg chg="add del mod">
          <ac:chgData name="VINAY K V" userId="d3583bae6e0d2857" providerId="LiveId" clId="{81F73670-08C9-47DB-B814-0925A851618A}" dt="2022-09-24T05:15:05.549" v="1117"/>
          <ac:spMkLst>
            <pc:docMk/>
            <pc:sldMk cId="2865698434" sldId="274"/>
            <ac:spMk id="10" creationId="{B4A4A762-222D-49FA-06CF-CF18EAA001AC}"/>
          </ac:spMkLst>
        </pc:spChg>
        <pc:spChg chg="add del mod">
          <ac:chgData name="VINAY K V" userId="d3583bae6e0d2857" providerId="LiveId" clId="{81F73670-08C9-47DB-B814-0925A851618A}" dt="2022-09-24T05:15:05.549" v="1117"/>
          <ac:spMkLst>
            <pc:docMk/>
            <pc:sldMk cId="2865698434" sldId="274"/>
            <ac:spMk id="11" creationId="{D4F2BCBF-B9C5-CC58-8B05-76F9D76F5F11}"/>
          </ac:spMkLst>
        </pc:spChg>
        <pc:spChg chg="add del mod">
          <ac:chgData name="VINAY K V" userId="d3583bae6e0d2857" providerId="LiveId" clId="{81F73670-08C9-47DB-B814-0925A851618A}" dt="2022-09-24T05:15:05.549" v="1117"/>
          <ac:spMkLst>
            <pc:docMk/>
            <pc:sldMk cId="2865698434" sldId="274"/>
            <ac:spMk id="12" creationId="{8197C4B0-A9E6-0D5A-7A94-AE39A87B5966}"/>
          </ac:spMkLst>
        </pc:spChg>
        <pc:spChg chg="add del mod">
          <ac:chgData name="VINAY K V" userId="d3583bae6e0d2857" providerId="LiveId" clId="{81F73670-08C9-47DB-B814-0925A851618A}" dt="2022-09-24T05:15:05.549" v="1117"/>
          <ac:spMkLst>
            <pc:docMk/>
            <pc:sldMk cId="2865698434" sldId="274"/>
            <ac:spMk id="13" creationId="{8B30FA96-2CEA-3117-5996-C1D71469B345}"/>
          </ac:spMkLst>
        </pc:spChg>
        <pc:spChg chg="add del mod">
          <ac:chgData name="VINAY K V" userId="d3583bae6e0d2857" providerId="LiveId" clId="{81F73670-08C9-47DB-B814-0925A851618A}" dt="2022-09-24T05:15:05.549" v="1117"/>
          <ac:spMkLst>
            <pc:docMk/>
            <pc:sldMk cId="2865698434" sldId="274"/>
            <ac:spMk id="14" creationId="{7CC6878D-3571-2703-FB91-0EF725D15206}"/>
          </ac:spMkLst>
        </pc:spChg>
        <pc:spChg chg="add del mod">
          <ac:chgData name="VINAY K V" userId="d3583bae6e0d2857" providerId="LiveId" clId="{81F73670-08C9-47DB-B814-0925A851618A}" dt="2022-09-24T05:15:05.549" v="1117"/>
          <ac:spMkLst>
            <pc:docMk/>
            <pc:sldMk cId="2865698434" sldId="274"/>
            <ac:spMk id="15" creationId="{6B0A8D9B-9942-A562-D4F4-8B43C0E462B1}"/>
          </ac:spMkLst>
        </pc:spChg>
        <pc:spChg chg="add del mod">
          <ac:chgData name="VINAY K V" userId="d3583bae6e0d2857" providerId="LiveId" clId="{81F73670-08C9-47DB-B814-0925A851618A}" dt="2022-09-24T05:15:05.549" v="1117"/>
          <ac:spMkLst>
            <pc:docMk/>
            <pc:sldMk cId="2865698434" sldId="274"/>
            <ac:spMk id="16" creationId="{701AEE5F-9731-22B3-5B1C-B8C6FD73EA1B}"/>
          </ac:spMkLst>
        </pc:spChg>
        <pc:spChg chg="add del mod">
          <ac:chgData name="VINAY K V" userId="d3583bae6e0d2857" providerId="LiveId" clId="{81F73670-08C9-47DB-B814-0925A851618A}" dt="2022-09-24T05:15:05.549" v="1117"/>
          <ac:spMkLst>
            <pc:docMk/>
            <pc:sldMk cId="2865698434" sldId="274"/>
            <ac:spMk id="17" creationId="{08E7DDC4-696F-4EB0-A904-612252236C35}"/>
          </ac:spMkLst>
        </pc:spChg>
        <pc:spChg chg="add del mod">
          <ac:chgData name="VINAY K V" userId="d3583bae6e0d2857" providerId="LiveId" clId="{81F73670-08C9-47DB-B814-0925A851618A}" dt="2022-09-24T05:15:05.549" v="1117"/>
          <ac:spMkLst>
            <pc:docMk/>
            <pc:sldMk cId="2865698434" sldId="274"/>
            <ac:spMk id="18" creationId="{D820B9D3-5567-EBC9-D4AC-C09D2B0B5980}"/>
          </ac:spMkLst>
        </pc:spChg>
        <pc:spChg chg="add del mod">
          <ac:chgData name="VINAY K V" userId="d3583bae6e0d2857" providerId="LiveId" clId="{81F73670-08C9-47DB-B814-0925A851618A}" dt="2022-09-24T05:15:05.549" v="1117"/>
          <ac:spMkLst>
            <pc:docMk/>
            <pc:sldMk cId="2865698434" sldId="274"/>
            <ac:spMk id="19" creationId="{9E2D58B2-03BB-58EC-DC17-EAF8901836CA}"/>
          </ac:spMkLst>
        </pc:spChg>
      </pc:sldChg>
      <pc:sldChg chg="addSp modSp add mod">
        <pc:chgData name="VINAY K V" userId="d3583bae6e0d2857" providerId="LiveId" clId="{81F73670-08C9-47DB-B814-0925A851618A}" dt="2022-09-25T04:16:24.505" v="1896" actId="14100"/>
        <pc:sldMkLst>
          <pc:docMk/>
          <pc:sldMk cId="2910335249" sldId="275"/>
        </pc:sldMkLst>
        <pc:spChg chg="mod">
          <ac:chgData name="VINAY K V" userId="d3583bae6e0d2857" providerId="LiveId" clId="{81F73670-08C9-47DB-B814-0925A851618A}" dt="2022-09-25T04:16:09.049" v="1892" actId="6549"/>
          <ac:spMkLst>
            <pc:docMk/>
            <pc:sldMk cId="2910335249" sldId="275"/>
            <ac:spMk id="3" creationId="{00000000-0000-0000-0000-000000000000}"/>
          </ac:spMkLst>
        </pc:spChg>
        <pc:picChg chg="add mod">
          <ac:chgData name="VINAY K V" userId="d3583bae6e0d2857" providerId="LiveId" clId="{81F73670-08C9-47DB-B814-0925A851618A}" dt="2022-09-25T04:16:24.505" v="1896" actId="14100"/>
          <ac:picMkLst>
            <pc:docMk/>
            <pc:sldMk cId="2910335249" sldId="275"/>
            <ac:picMk id="7" creationId="{BAEB57DF-3CE6-3B6B-91B0-4DDDF32A7BFE}"/>
          </ac:picMkLst>
        </pc:picChg>
      </pc:sldChg>
      <pc:sldChg chg="addSp delSp modSp add del mod">
        <pc:chgData name="VINAY K V" userId="d3583bae6e0d2857" providerId="LiveId" clId="{81F73670-08C9-47DB-B814-0925A851618A}" dt="2022-09-24T05:15:05.772" v="1118" actId="2890"/>
        <pc:sldMkLst>
          <pc:docMk/>
          <pc:sldMk cId="3707967697" sldId="275"/>
        </pc:sldMkLst>
        <pc:spChg chg="add del mod">
          <ac:chgData name="VINAY K V" userId="d3583bae6e0d2857" providerId="LiveId" clId="{81F73670-08C9-47DB-B814-0925A851618A}" dt="2022-09-24T05:15:05.178" v="1115" actId="22"/>
          <ac:spMkLst>
            <pc:docMk/>
            <pc:sldMk cId="3707967697" sldId="275"/>
            <ac:spMk id="8" creationId="{3C4A2615-3E46-965D-FA3E-416E8BD2B524}"/>
          </ac:spMkLst>
        </pc:spChg>
      </pc:sldChg>
      <pc:sldChg chg="delSp modSp add del mod">
        <pc:chgData name="VINAY K V" userId="d3583bae6e0d2857" providerId="LiveId" clId="{81F73670-08C9-47DB-B814-0925A851618A}" dt="2022-09-25T15:35:24.492" v="2382" actId="2696"/>
        <pc:sldMkLst>
          <pc:docMk/>
          <pc:sldMk cId="1898616639" sldId="276"/>
        </pc:sldMkLst>
        <pc:spChg chg="mod">
          <ac:chgData name="VINAY K V" userId="d3583bae6e0d2857" providerId="LiveId" clId="{81F73670-08C9-47DB-B814-0925A851618A}" dt="2022-09-25T15:35:04.085" v="2381" actId="6549"/>
          <ac:spMkLst>
            <pc:docMk/>
            <pc:sldMk cId="1898616639" sldId="276"/>
            <ac:spMk id="3" creationId="{00000000-0000-0000-0000-000000000000}"/>
          </ac:spMkLst>
        </pc:spChg>
        <pc:picChg chg="del mod">
          <ac:chgData name="VINAY K V" userId="d3583bae6e0d2857" providerId="LiveId" clId="{81F73670-08C9-47DB-B814-0925A851618A}" dt="2022-09-25T04:21:09.604" v="1902" actId="478"/>
          <ac:picMkLst>
            <pc:docMk/>
            <pc:sldMk cId="1898616639" sldId="276"/>
            <ac:picMk id="7" creationId="{BAEB57DF-3CE6-3B6B-91B0-4DDDF32A7BFE}"/>
          </ac:picMkLst>
        </pc:picChg>
      </pc:sldChg>
      <pc:sldChg chg="new del">
        <pc:chgData name="VINAY K V" userId="d3583bae6e0d2857" providerId="LiveId" clId="{81F73670-08C9-47DB-B814-0925A851618A}" dt="2022-09-25T04:20:50.372" v="1899" actId="2696"/>
        <pc:sldMkLst>
          <pc:docMk/>
          <pc:sldMk cId="2931969670" sldId="276"/>
        </pc:sldMkLst>
      </pc:sldChg>
      <pc:sldChg chg="addSp delSp modSp add mod">
        <pc:chgData name="VINAY K V" userId="d3583bae6e0d2857" providerId="LiveId" clId="{81F73670-08C9-47DB-B814-0925A851618A}" dt="2022-09-26T01:59:44.686" v="2490" actId="1076"/>
        <pc:sldMkLst>
          <pc:docMk/>
          <pc:sldMk cId="1215031645" sldId="277"/>
        </pc:sldMkLst>
        <pc:spChg chg="mod">
          <ac:chgData name="VINAY K V" userId="d3583bae6e0d2857" providerId="LiveId" clId="{81F73670-08C9-47DB-B814-0925A851618A}" dt="2022-09-25T04:29:21.251" v="1961" actId="1076"/>
          <ac:spMkLst>
            <pc:docMk/>
            <pc:sldMk cId="1215031645" sldId="277"/>
            <ac:spMk id="3" creationId="{00000000-0000-0000-0000-000000000000}"/>
          </ac:spMkLst>
        </pc:spChg>
        <pc:spChg chg="add del">
          <ac:chgData name="VINAY K V" userId="d3583bae6e0d2857" providerId="LiveId" clId="{81F73670-08C9-47DB-B814-0925A851618A}" dt="2022-09-25T04:27:20.637" v="1919"/>
          <ac:spMkLst>
            <pc:docMk/>
            <pc:sldMk cId="1215031645" sldId="277"/>
            <ac:spMk id="7" creationId="{237A2F16-909C-835F-66CE-3F7161EA664F}"/>
          </ac:spMkLst>
        </pc:spChg>
        <pc:spChg chg="add del">
          <ac:chgData name="VINAY K V" userId="d3583bae6e0d2857" providerId="LiveId" clId="{81F73670-08C9-47DB-B814-0925A851618A}" dt="2022-09-25T04:27:20.637" v="1919"/>
          <ac:spMkLst>
            <pc:docMk/>
            <pc:sldMk cId="1215031645" sldId="277"/>
            <ac:spMk id="8" creationId="{B163EE09-B26D-3947-3E07-EE7580EC021D}"/>
          </ac:spMkLst>
        </pc:spChg>
        <pc:spChg chg="add del">
          <ac:chgData name="VINAY K V" userId="d3583bae6e0d2857" providerId="LiveId" clId="{81F73670-08C9-47DB-B814-0925A851618A}" dt="2022-09-25T04:27:20.637" v="1919"/>
          <ac:spMkLst>
            <pc:docMk/>
            <pc:sldMk cId="1215031645" sldId="277"/>
            <ac:spMk id="9" creationId="{0F315754-0E19-9612-886E-5A77ECA3EA25}"/>
          </ac:spMkLst>
        </pc:spChg>
        <pc:spChg chg="add del">
          <ac:chgData name="VINAY K V" userId="d3583bae6e0d2857" providerId="LiveId" clId="{81F73670-08C9-47DB-B814-0925A851618A}" dt="2022-09-25T04:27:20.637" v="1919"/>
          <ac:spMkLst>
            <pc:docMk/>
            <pc:sldMk cId="1215031645" sldId="277"/>
            <ac:spMk id="10" creationId="{76DA19AC-BF74-EB3B-81ED-806F675AEEBD}"/>
          </ac:spMkLst>
        </pc:spChg>
        <pc:spChg chg="add del">
          <ac:chgData name="VINAY K V" userId="d3583bae6e0d2857" providerId="LiveId" clId="{81F73670-08C9-47DB-B814-0925A851618A}" dt="2022-09-25T04:27:20.637" v="1919"/>
          <ac:spMkLst>
            <pc:docMk/>
            <pc:sldMk cId="1215031645" sldId="277"/>
            <ac:spMk id="11" creationId="{04653866-2607-3BD3-8F1D-CFC23DE4DFC9}"/>
          </ac:spMkLst>
        </pc:spChg>
        <pc:spChg chg="add del">
          <ac:chgData name="VINAY K V" userId="d3583bae6e0d2857" providerId="LiveId" clId="{81F73670-08C9-47DB-B814-0925A851618A}" dt="2022-09-25T04:27:20.637" v="1919"/>
          <ac:spMkLst>
            <pc:docMk/>
            <pc:sldMk cId="1215031645" sldId="277"/>
            <ac:spMk id="12" creationId="{2D1E2211-372C-3D31-A010-4CEEECCE3F4A}"/>
          </ac:spMkLst>
        </pc:spChg>
        <pc:spChg chg="add del">
          <ac:chgData name="VINAY K V" userId="d3583bae6e0d2857" providerId="LiveId" clId="{81F73670-08C9-47DB-B814-0925A851618A}" dt="2022-09-25T04:27:20.637" v="1919"/>
          <ac:spMkLst>
            <pc:docMk/>
            <pc:sldMk cId="1215031645" sldId="277"/>
            <ac:spMk id="13" creationId="{7483BDD9-D7E1-79B3-C088-05E1F45A42F3}"/>
          </ac:spMkLst>
        </pc:spChg>
        <pc:spChg chg="add del">
          <ac:chgData name="VINAY K V" userId="d3583bae6e0d2857" providerId="LiveId" clId="{81F73670-08C9-47DB-B814-0925A851618A}" dt="2022-09-25T04:27:20.637" v="1919"/>
          <ac:spMkLst>
            <pc:docMk/>
            <pc:sldMk cId="1215031645" sldId="277"/>
            <ac:spMk id="14" creationId="{02BA14DD-73E6-0AA3-8B78-B7E79E4D9145}"/>
          </ac:spMkLst>
        </pc:spChg>
        <pc:spChg chg="add del">
          <ac:chgData name="VINAY K V" userId="d3583bae6e0d2857" providerId="LiveId" clId="{81F73670-08C9-47DB-B814-0925A851618A}" dt="2022-09-25T04:27:20.637" v="1919"/>
          <ac:spMkLst>
            <pc:docMk/>
            <pc:sldMk cId="1215031645" sldId="277"/>
            <ac:spMk id="15" creationId="{01DD9147-C2E6-C758-D448-887E665F812D}"/>
          </ac:spMkLst>
        </pc:spChg>
        <pc:spChg chg="add del">
          <ac:chgData name="VINAY K V" userId="d3583bae6e0d2857" providerId="LiveId" clId="{81F73670-08C9-47DB-B814-0925A851618A}" dt="2022-09-25T04:27:20.637" v="1919"/>
          <ac:spMkLst>
            <pc:docMk/>
            <pc:sldMk cId="1215031645" sldId="277"/>
            <ac:spMk id="16" creationId="{8798C05A-2F60-21EC-A0C8-9D2DC3145B98}"/>
          </ac:spMkLst>
        </pc:spChg>
        <pc:spChg chg="add del">
          <ac:chgData name="VINAY K V" userId="d3583bae6e0d2857" providerId="LiveId" clId="{81F73670-08C9-47DB-B814-0925A851618A}" dt="2022-09-25T04:27:20.637" v="1919"/>
          <ac:spMkLst>
            <pc:docMk/>
            <pc:sldMk cId="1215031645" sldId="277"/>
            <ac:spMk id="17" creationId="{BC042316-DF78-EE49-41F6-2F682C439A21}"/>
          </ac:spMkLst>
        </pc:spChg>
        <pc:spChg chg="add del">
          <ac:chgData name="VINAY K V" userId="d3583bae6e0d2857" providerId="LiveId" clId="{81F73670-08C9-47DB-B814-0925A851618A}" dt="2022-09-25T04:27:20.637" v="1919"/>
          <ac:spMkLst>
            <pc:docMk/>
            <pc:sldMk cId="1215031645" sldId="277"/>
            <ac:spMk id="18" creationId="{8C781CEA-F5B1-FCC3-69EE-32CC014CD4F9}"/>
          </ac:spMkLst>
        </pc:spChg>
        <pc:spChg chg="add del">
          <ac:chgData name="VINAY K V" userId="d3583bae6e0d2857" providerId="LiveId" clId="{81F73670-08C9-47DB-B814-0925A851618A}" dt="2022-09-25T04:27:20.637" v="1919"/>
          <ac:spMkLst>
            <pc:docMk/>
            <pc:sldMk cId="1215031645" sldId="277"/>
            <ac:spMk id="19" creationId="{3853192F-9E61-F169-F612-4989E43FCBFA}"/>
          </ac:spMkLst>
        </pc:spChg>
        <pc:spChg chg="add del">
          <ac:chgData name="VINAY K V" userId="d3583bae6e0d2857" providerId="LiveId" clId="{81F73670-08C9-47DB-B814-0925A851618A}" dt="2022-09-25T04:27:39.453" v="1934"/>
          <ac:spMkLst>
            <pc:docMk/>
            <pc:sldMk cId="1215031645" sldId="277"/>
            <ac:spMk id="20" creationId="{11804A93-B734-B011-C7A7-FC6C655BA420}"/>
          </ac:spMkLst>
        </pc:spChg>
        <pc:spChg chg="add del">
          <ac:chgData name="VINAY K V" userId="d3583bae6e0d2857" providerId="LiveId" clId="{81F73670-08C9-47DB-B814-0925A851618A}" dt="2022-09-25T04:27:39.453" v="1934"/>
          <ac:spMkLst>
            <pc:docMk/>
            <pc:sldMk cId="1215031645" sldId="277"/>
            <ac:spMk id="21" creationId="{B4709645-5104-F8A6-E37C-E68843E76982}"/>
          </ac:spMkLst>
        </pc:spChg>
        <pc:spChg chg="add del">
          <ac:chgData name="VINAY K V" userId="d3583bae6e0d2857" providerId="LiveId" clId="{81F73670-08C9-47DB-B814-0925A851618A}" dt="2022-09-25T04:27:39.453" v="1934"/>
          <ac:spMkLst>
            <pc:docMk/>
            <pc:sldMk cId="1215031645" sldId="277"/>
            <ac:spMk id="22" creationId="{1C99D75D-1C3D-5E72-7CFF-E3B53FADDCE3}"/>
          </ac:spMkLst>
        </pc:spChg>
        <pc:spChg chg="add del">
          <ac:chgData name="VINAY K V" userId="d3583bae6e0d2857" providerId="LiveId" clId="{81F73670-08C9-47DB-B814-0925A851618A}" dt="2022-09-25T04:27:39.453" v="1934"/>
          <ac:spMkLst>
            <pc:docMk/>
            <pc:sldMk cId="1215031645" sldId="277"/>
            <ac:spMk id="23" creationId="{57AD306E-B762-0841-D083-BA6263D78A9D}"/>
          </ac:spMkLst>
        </pc:spChg>
        <pc:spChg chg="add del">
          <ac:chgData name="VINAY K V" userId="d3583bae6e0d2857" providerId="LiveId" clId="{81F73670-08C9-47DB-B814-0925A851618A}" dt="2022-09-25T04:27:39.453" v="1934"/>
          <ac:spMkLst>
            <pc:docMk/>
            <pc:sldMk cId="1215031645" sldId="277"/>
            <ac:spMk id="24" creationId="{6587EE7E-16EE-377A-7C32-1C677414B998}"/>
          </ac:spMkLst>
        </pc:spChg>
        <pc:spChg chg="add del">
          <ac:chgData name="VINAY K V" userId="d3583bae6e0d2857" providerId="LiveId" clId="{81F73670-08C9-47DB-B814-0925A851618A}" dt="2022-09-25T04:27:39.453" v="1934"/>
          <ac:spMkLst>
            <pc:docMk/>
            <pc:sldMk cId="1215031645" sldId="277"/>
            <ac:spMk id="25" creationId="{D36F741C-1D51-3322-2049-C7A44036A994}"/>
          </ac:spMkLst>
        </pc:spChg>
        <pc:spChg chg="add del">
          <ac:chgData name="VINAY K V" userId="d3583bae6e0d2857" providerId="LiveId" clId="{81F73670-08C9-47DB-B814-0925A851618A}" dt="2022-09-25T04:27:39.453" v="1934"/>
          <ac:spMkLst>
            <pc:docMk/>
            <pc:sldMk cId="1215031645" sldId="277"/>
            <ac:spMk id="26" creationId="{647E523E-F959-8EF9-D0F4-2E7ABEAC4D4C}"/>
          </ac:spMkLst>
        </pc:spChg>
        <pc:spChg chg="add del">
          <ac:chgData name="VINAY K V" userId="d3583bae6e0d2857" providerId="LiveId" clId="{81F73670-08C9-47DB-B814-0925A851618A}" dt="2022-09-25T04:27:39.453" v="1934"/>
          <ac:spMkLst>
            <pc:docMk/>
            <pc:sldMk cId="1215031645" sldId="277"/>
            <ac:spMk id="27" creationId="{42935D52-7AC3-3F21-B303-32DCCA23192E}"/>
          </ac:spMkLst>
        </pc:spChg>
        <pc:spChg chg="add del">
          <ac:chgData name="VINAY K V" userId="d3583bae6e0d2857" providerId="LiveId" clId="{81F73670-08C9-47DB-B814-0925A851618A}" dt="2022-09-25T04:27:39.453" v="1934"/>
          <ac:spMkLst>
            <pc:docMk/>
            <pc:sldMk cId="1215031645" sldId="277"/>
            <ac:spMk id="28" creationId="{FD2829FE-DE3F-A07C-A521-D08C4D830BEA}"/>
          </ac:spMkLst>
        </pc:spChg>
        <pc:spChg chg="add del">
          <ac:chgData name="VINAY K V" userId="d3583bae6e0d2857" providerId="LiveId" clId="{81F73670-08C9-47DB-B814-0925A851618A}" dt="2022-09-25T04:27:39.453" v="1934"/>
          <ac:spMkLst>
            <pc:docMk/>
            <pc:sldMk cId="1215031645" sldId="277"/>
            <ac:spMk id="29" creationId="{9055F166-B5B3-B992-660E-40D83F2EACCA}"/>
          </ac:spMkLst>
        </pc:spChg>
        <pc:spChg chg="add del">
          <ac:chgData name="VINAY K V" userId="d3583bae6e0d2857" providerId="LiveId" clId="{81F73670-08C9-47DB-B814-0925A851618A}" dt="2022-09-25T04:27:39.453" v="1934"/>
          <ac:spMkLst>
            <pc:docMk/>
            <pc:sldMk cId="1215031645" sldId="277"/>
            <ac:spMk id="30" creationId="{A72C24AD-9A72-284B-1734-6A0733D4EE0E}"/>
          </ac:spMkLst>
        </pc:spChg>
        <pc:spChg chg="add del">
          <ac:chgData name="VINAY K V" userId="d3583bae6e0d2857" providerId="LiveId" clId="{81F73670-08C9-47DB-B814-0925A851618A}" dt="2022-09-25T04:27:39.453" v="1934"/>
          <ac:spMkLst>
            <pc:docMk/>
            <pc:sldMk cId="1215031645" sldId="277"/>
            <ac:spMk id="31" creationId="{B84592F7-B2DE-8710-194B-57BC403373FF}"/>
          </ac:spMkLst>
        </pc:spChg>
        <pc:spChg chg="add del">
          <ac:chgData name="VINAY K V" userId="d3583bae6e0d2857" providerId="LiveId" clId="{81F73670-08C9-47DB-B814-0925A851618A}" dt="2022-09-25T04:27:39.453" v="1934"/>
          <ac:spMkLst>
            <pc:docMk/>
            <pc:sldMk cId="1215031645" sldId="277"/>
            <ac:spMk id="32" creationId="{BCFB1417-E46D-4608-F4DE-DE9515E10A18}"/>
          </ac:spMkLst>
        </pc:spChg>
        <pc:spChg chg="add del mod">
          <ac:chgData name="VINAY K V" userId="d3583bae6e0d2857" providerId="LiveId" clId="{81F73670-08C9-47DB-B814-0925A851618A}" dt="2022-09-25T04:28:07.206" v="1940"/>
          <ac:spMkLst>
            <pc:docMk/>
            <pc:sldMk cId="1215031645" sldId="277"/>
            <ac:spMk id="33" creationId="{8B2C6F92-CE0E-F484-12E9-B1DB4A7CA915}"/>
          </ac:spMkLst>
        </pc:spChg>
        <pc:spChg chg="add del mod">
          <ac:chgData name="VINAY K V" userId="d3583bae6e0d2857" providerId="LiveId" clId="{81F73670-08C9-47DB-B814-0925A851618A}" dt="2022-09-25T04:28:07.206" v="1940"/>
          <ac:spMkLst>
            <pc:docMk/>
            <pc:sldMk cId="1215031645" sldId="277"/>
            <ac:spMk id="34" creationId="{668B801D-424D-85BE-E550-9726CE1561AC}"/>
          </ac:spMkLst>
        </pc:spChg>
        <pc:spChg chg="add del mod">
          <ac:chgData name="VINAY K V" userId="d3583bae6e0d2857" providerId="LiveId" clId="{81F73670-08C9-47DB-B814-0925A851618A}" dt="2022-09-25T04:28:07.206" v="1940"/>
          <ac:spMkLst>
            <pc:docMk/>
            <pc:sldMk cId="1215031645" sldId="277"/>
            <ac:spMk id="35" creationId="{76002B0C-A196-3B34-5C8A-D0FB0EC523A5}"/>
          </ac:spMkLst>
        </pc:spChg>
        <pc:spChg chg="add del mod">
          <ac:chgData name="VINAY K V" userId="d3583bae6e0d2857" providerId="LiveId" clId="{81F73670-08C9-47DB-B814-0925A851618A}" dt="2022-09-25T04:28:07.206" v="1940"/>
          <ac:spMkLst>
            <pc:docMk/>
            <pc:sldMk cId="1215031645" sldId="277"/>
            <ac:spMk id="36" creationId="{60286445-C959-594A-E025-AF334A3FE50B}"/>
          </ac:spMkLst>
        </pc:spChg>
        <pc:spChg chg="add del mod">
          <ac:chgData name="VINAY K V" userId="d3583bae6e0d2857" providerId="LiveId" clId="{81F73670-08C9-47DB-B814-0925A851618A}" dt="2022-09-25T04:28:07.206" v="1940"/>
          <ac:spMkLst>
            <pc:docMk/>
            <pc:sldMk cId="1215031645" sldId="277"/>
            <ac:spMk id="37" creationId="{F236F2B6-C821-01ED-7F5E-75EB16ED0047}"/>
          </ac:spMkLst>
        </pc:spChg>
        <pc:spChg chg="add del mod">
          <ac:chgData name="VINAY K V" userId="d3583bae6e0d2857" providerId="LiveId" clId="{81F73670-08C9-47DB-B814-0925A851618A}" dt="2022-09-25T04:28:07.206" v="1940"/>
          <ac:spMkLst>
            <pc:docMk/>
            <pc:sldMk cId="1215031645" sldId="277"/>
            <ac:spMk id="38" creationId="{CDDF7DEF-A247-CDA1-1FE0-A761AB8BD8A4}"/>
          </ac:spMkLst>
        </pc:spChg>
        <pc:spChg chg="add del mod">
          <ac:chgData name="VINAY K V" userId="d3583bae6e0d2857" providerId="LiveId" clId="{81F73670-08C9-47DB-B814-0925A851618A}" dt="2022-09-25T04:28:07.206" v="1940"/>
          <ac:spMkLst>
            <pc:docMk/>
            <pc:sldMk cId="1215031645" sldId="277"/>
            <ac:spMk id="39" creationId="{3D038CD9-52CB-93A1-04E9-E927644EAE30}"/>
          </ac:spMkLst>
        </pc:spChg>
        <pc:spChg chg="add del mod">
          <ac:chgData name="VINAY K V" userId="d3583bae6e0d2857" providerId="LiveId" clId="{81F73670-08C9-47DB-B814-0925A851618A}" dt="2022-09-25T04:28:07.206" v="1940"/>
          <ac:spMkLst>
            <pc:docMk/>
            <pc:sldMk cId="1215031645" sldId="277"/>
            <ac:spMk id="40" creationId="{9C404D7C-690F-69FC-619B-AE8A0395A36C}"/>
          </ac:spMkLst>
        </pc:spChg>
        <pc:spChg chg="add del mod">
          <ac:chgData name="VINAY K V" userId="d3583bae6e0d2857" providerId="LiveId" clId="{81F73670-08C9-47DB-B814-0925A851618A}" dt="2022-09-25T04:28:07.206" v="1940"/>
          <ac:spMkLst>
            <pc:docMk/>
            <pc:sldMk cId="1215031645" sldId="277"/>
            <ac:spMk id="41" creationId="{8E613833-22AE-945B-7332-E1F06EF06705}"/>
          </ac:spMkLst>
        </pc:spChg>
        <pc:spChg chg="add del mod">
          <ac:chgData name="VINAY K V" userId="d3583bae6e0d2857" providerId="LiveId" clId="{81F73670-08C9-47DB-B814-0925A851618A}" dt="2022-09-25T04:28:07.206" v="1940"/>
          <ac:spMkLst>
            <pc:docMk/>
            <pc:sldMk cId="1215031645" sldId="277"/>
            <ac:spMk id="42" creationId="{C38050D1-FEEE-59BA-7776-3CB9799F37F1}"/>
          </ac:spMkLst>
        </pc:spChg>
        <pc:spChg chg="add del mod">
          <ac:chgData name="VINAY K V" userId="d3583bae6e0d2857" providerId="LiveId" clId="{81F73670-08C9-47DB-B814-0925A851618A}" dt="2022-09-25T04:28:07.206" v="1940"/>
          <ac:spMkLst>
            <pc:docMk/>
            <pc:sldMk cId="1215031645" sldId="277"/>
            <ac:spMk id="43" creationId="{A536EEE1-A6E6-5DF0-3173-25E265D7721A}"/>
          </ac:spMkLst>
        </pc:spChg>
        <pc:spChg chg="add del mod">
          <ac:chgData name="VINAY K V" userId="d3583bae6e0d2857" providerId="LiveId" clId="{81F73670-08C9-47DB-B814-0925A851618A}" dt="2022-09-25T04:28:07.206" v="1940"/>
          <ac:spMkLst>
            <pc:docMk/>
            <pc:sldMk cId="1215031645" sldId="277"/>
            <ac:spMk id="44" creationId="{4DE64987-3163-4229-FEDF-3F755A73DFE7}"/>
          </ac:spMkLst>
        </pc:spChg>
        <pc:spChg chg="add del mod">
          <ac:chgData name="VINAY K V" userId="d3583bae6e0d2857" providerId="LiveId" clId="{81F73670-08C9-47DB-B814-0925A851618A}" dt="2022-09-25T04:28:07.206" v="1940"/>
          <ac:spMkLst>
            <pc:docMk/>
            <pc:sldMk cId="1215031645" sldId="277"/>
            <ac:spMk id="45" creationId="{DDB826DB-52DC-A630-D6C4-66F2D5252DC3}"/>
          </ac:spMkLst>
        </pc:spChg>
        <pc:spChg chg="add del mod">
          <ac:chgData name="VINAY K V" userId="d3583bae6e0d2857" providerId="LiveId" clId="{81F73670-08C9-47DB-B814-0925A851618A}" dt="2022-09-25T04:28:59.913" v="1959"/>
          <ac:spMkLst>
            <pc:docMk/>
            <pc:sldMk cId="1215031645" sldId="277"/>
            <ac:spMk id="46" creationId="{7268C088-9529-D60E-3923-B5FB882F48A2}"/>
          </ac:spMkLst>
        </pc:spChg>
        <pc:spChg chg="add del mod">
          <ac:chgData name="VINAY K V" userId="d3583bae6e0d2857" providerId="LiveId" clId="{81F73670-08C9-47DB-B814-0925A851618A}" dt="2022-09-25T04:28:59.913" v="1959"/>
          <ac:spMkLst>
            <pc:docMk/>
            <pc:sldMk cId="1215031645" sldId="277"/>
            <ac:spMk id="47" creationId="{14ABADB7-1D9F-03B6-987A-D86C77310067}"/>
          </ac:spMkLst>
        </pc:spChg>
        <pc:spChg chg="add del mod">
          <ac:chgData name="VINAY K V" userId="d3583bae6e0d2857" providerId="LiveId" clId="{81F73670-08C9-47DB-B814-0925A851618A}" dt="2022-09-25T04:28:59.913" v="1959"/>
          <ac:spMkLst>
            <pc:docMk/>
            <pc:sldMk cId="1215031645" sldId="277"/>
            <ac:spMk id="48" creationId="{9DB96836-B784-07DC-D68F-74367CAB9DB2}"/>
          </ac:spMkLst>
        </pc:spChg>
        <pc:spChg chg="add del mod">
          <ac:chgData name="VINAY K V" userId="d3583bae6e0d2857" providerId="LiveId" clId="{81F73670-08C9-47DB-B814-0925A851618A}" dt="2022-09-25T04:28:59.913" v="1959"/>
          <ac:spMkLst>
            <pc:docMk/>
            <pc:sldMk cId="1215031645" sldId="277"/>
            <ac:spMk id="49" creationId="{5D95BA20-FF2E-15E7-2C76-3E60ACC797BD}"/>
          </ac:spMkLst>
        </pc:spChg>
        <pc:spChg chg="add del mod">
          <ac:chgData name="VINAY K V" userId="d3583bae6e0d2857" providerId="LiveId" clId="{81F73670-08C9-47DB-B814-0925A851618A}" dt="2022-09-25T04:28:59.913" v="1959"/>
          <ac:spMkLst>
            <pc:docMk/>
            <pc:sldMk cId="1215031645" sldId="277"/>
            <ac:spMk id="50" creationId="{C8CF066D-2F62-2109-2B0C-CECA4B34A849}"/>
          </ac:spMkLst>
        </pc:spChg>
        <pc:spChg chg="add del mod">
          <ac:chgData name="VINAY K V" userId="d3583bae6e0d2857" providerId="LiveId" clId="{81F73670-08C9-47DB-B814-0925A851618A}" dt="2022-09-25T04:28:59.913" v="1959"/>
          <ac:spMkLst>
            <pc:docMk/>
            <pc:sldMk cId="1215031645" sldId="277"/>
            <ac:spMk id="51" creationId="{AB34305A-1FE4-26A2-30CF-69C5A6158810}"/>
          </ac:spMkLst>
        </pc:spChg>
        <pc:spChg chg="add del mod">
          <ac:chgData name="VINAY K V" userId="d3583bae6e0d2857" providerId="LiveId" clId="{81F73670-08C9-47DB-B814-0925A851618A}" dt="2022-09-25T04:28:59.913" v="1959"/>
          <ac:spMkLst>
            <pc:docMk/>
            <pc:sldMk cId="1215031645" sldId="277"/>
            <ac:spMk id="52" creationId="{EFCFEF7D-3F5D-812A-2931-6A07B02DB9A7}"/>
          </ac:spMkLst>
        </pc:spChg>
        <pc:spChg chg="add del mod">
          <ac:chgData name="VINAY K V" userId="d3583bae6e0d2857" providerId="LiveId" clId="{81F73670-08C9-47DB-B814-0925A851618A}" dt="2022-09-25T04:28:59.913" v="1959"/>
          <ac:spMkLst>
            <pc:docMk/>
            <pc:sldMk cId="1215031645" sldId="277"/>
            <ac:spMk id="53" creationId="{B6A00244-7D70-9BA0-94F5-86600DEC15A3}"/>
          </ac:spMkLst>
        </pc:spChg>
        <pc:spChg chg="add del mod">
          <ac:chgData name="VINAY K V" userId="d3583bae6e0d2857" providerId="LiveId" clId="{81F73670-08C9-47DB-B814-0925A851618A}" dt="2022-09-25T04:28:59.913" v="1959"/>
          <ac:spMkLst>
            <pc:docMk/>
            <pc:sldMk cId="1215031645" sldId="277"/>
            <ac:spMk id="54" creationId="{61AF43BE-B981-48F7-D43B-1CFA55704B1F}"/>
          </ac:spMkLst>
        </pc:spChg>
        <pc:spChg chg="add del mod">
          <ac:chgData name="VINAY K V" userId="d3583bae6e0d2857" providerId="LiveId" clId="{81F73670-08C9-47DB-B814-0925A851618A}" dt="2022-09-25T04:28:59.913" v="1959"/>
          <ac:spMkLst>
            <pc:docMk/>
            <pc:sldMk cId="1215031645" sldId="277"/>
            <ac:spMk id="55" creationId="{7DD8573E-7261-C4CA-BC2F-128C70FD2FA2}"/>
          </ac:spMkLst>
        </pc:spChg>
        <pc:spChg chg="add del mod">
          <ac:chgData name="VINAY K V" userId="d3583bae6e0d2857" providerId="LiveId" clId="{81F73670-08C9-47DB-B814-0925A851618A}" dt="2022-09-25T04:28:59.913" v="1959"/>
          <ac:spMkLst>
            <pc:docMk/>
            <pc:sldMk cId="1215031645" sldId="277"/>
            <ac:spMk id="56" creationId="{7F9825B8-0A6A-FBCD-5D2D-9DE2180A167E}"/>
          </ac:spMkLst>
        </pc:spChg>
        <pc:spChg chg="add del mod">
          <ac:chgData name="VINAY K V" userId="d3583bae6e0d2857" providerId="LiveId" clId="{81F73670-08C9-47DB-B814-0925A851618A}" dt="2022-09-25T04:28:59.913" v="1959"/>
          <ac:spMkLst>
            <pc:docMk/>
            <pc:sldMk cId="1215031645" sldId="277"/>
            <ac:spMk id="57" creationId="{8209A6D2-4F82-BC0A-7154-8327FB9740E1}"/>
          </ac:spMkLst>
        </pc:spChg>
        <pc:spChg chg="add del mod">
          <ac:chgData name="VINAY K V" userId="d3583bae6e0d2857" providerId="LiveId" clId="{81F73670-08C9-47DB-B814-0925A851618A}" dt="2022-09-25T04:28:59.913" v="1959"/>
          <ac:spMkLst>
            <pc:docMk/>
            <pc:sldMk cId="1215031645" sldId="277"/>
            <ac:spMk id="58" creationId="{A37A80B3-8EA9-CC51-B35D-33DE7E59B17B}"/>
          </ac:spMkLst>
        </pc:spChg>
        <pc:spChg chg="add mod">
          <ac:chgData name="VINAY K V" userId="d3583bae6e0d2857" providerId="LiveId" clId="{81F73670-08C9-47DB-B814-0925A851618A}" dt="2022-09-25T04:29:21.251" v="1961" actId="1076"/>
          <ac:spMkLst>
            <pc:docMk/>
            <pc:sldMk cId="1215031645" sldId="277"/>
            <ac:spMk id="59" creationId="{464B0C6C-3A5C-E050-5E41-C49604230AD2}"/>
          </ac:spMkLst>
        </pc:spChg>
        <pc:spChg chg="add mod">
          <ac:chgData name="VINAY K V" userId="d3583bae6e0d2857" providerId="LiveId" clId="{81F73670-08C9-47DB-B814-0925A851618A}" dt="2022-09-25T04:29:21.251" v="1961" actId="1076"/>
          <ac:spMkLst>
            <pc:docMk/>
            <pc:sldMk cId="1215031645" sldId="277"/>
            <ac:spMk id="60" creationId="{2176C90F-0AA1-C4F1-12F6-B9B409C01DF5}"/>
          </ac:spMkLst>
        </pc:spChg>
        <pc:spChg chg="add mod">
          <ac:chgData name="VINAY K V" userId="d3583bae6e0d2857" providerId="LiveId" clId="{81F73670-08C9-47DB-B814-0925A851618A}" dt="2022-09-25T04:29:21.251" v="1961" actId="1076"/>
          <ac:spMkLst>
            <pc:docMk/>
            <pc:sldMk cId="1215031645" sldId="277"/>
            <ac:spMk id="61" creationId="{0EF3A88C-9D2E-435D-24DA-7E871526922C}"/>
          </ac:spMkLst>
        </pc:spChg>
        <pc:spChg chg="add mod">
          <ac:chgData name="VINAY K V" userId="d3583bae6e0d2857" providerId="LiveId" clId="{81F73670-08C9-47DB-B814-0925A851618A}" dt="2022-09-25T04:29:21.251" v="1961" actId="1076"/>
          <ac:spMkLst>
            <pc:docMk/>
            <pc:sldMk cId="1215031645" sldId="277"/>
            <ac:spMk id="62" creationId="{826FDC48-7E62-D510-26BD-C9C42CBE5906}"/>
          </ac:spMkLst>
        </pc:spChg>
        <pc:spChg chg="add mod">
          <ac:chgData name="VINAY K V" userId="d3583bae6e0d2857" providerId="LiveId" clId="{81F73670-08C9-47DB-B814-0925A851618A}" dt="2022-09-25T04:29:21.251" v="1961" actId="1076"/>
          <ac:spMkLst>
            <pc:docMk/>
            <pc:sldMk cId="1215031645" sldId="277"/>
            <ac:spMk id="63" creationId="{8CE0414A-0BDE-4D7A-B43F-85531BE3E9BF}"/>
          </ac:spMkLst>
        </pc:spChg>
        <pc:spChg chg="add mod">
          <ac:chgData name="VINAY K V" userId="d3583bae6e0d2857" providerId="LiveId" clId="{81F73670-08C9-47DB-B814-0925A851618A}" dt="2022-09-26T01:59:36.049" v="2489" actId="1076"/>
          <ac:spMkLst>
            <pc:docMk/>
            <pc:sldMk cId="1215031645" sldId="277"/>
            <ac:spMk id="64" creationId="{C5463A61-E019-6A48-9E9F-2FC4D3407385}"/>
          </ac:spMkLst>
        </pc:spChg>
        <pc:spChg chg="add mod">
          <ac:chgData name="VINAY K V" userId="d3583bae6e0d2857" providerId="LiveId" clId="{81F73670-08C9-47DB-B814-0925A851618A}" dt="2022-09-25T04:29:21.251" v="1961" actId="1076"/>
          <ac:spMkLst>
            <pc:docMk/>
            <pc:sldMk cId="1215031645" sldId="277"/>
            <ac:spMk id="65" creationId="{22912B4C-5ADA-7EB1-9B22-6BE1D7E142B9}"/>
          </ac:spMkLst>
        </pc:spChg>
        <pc:spChg chg="add mod">
          <ac:chgData name="VINAY K V" userId="d3583bae6e0d2857" providerId="LiveId" clId="{81F73670-08C9-47DB-B814-0925A851618A}" dt="2022-09-25T04:29:21.251" v="1961" actId="1076"/>
          <ac:spMkLst>
            <pc:docMk/>
            <pc:sldMk cId="1215031645" sldId="277"/>
            <ac:spMk id="66" creationId="{D06D9706-F1BC-EC33-8C5D-87910B356CFF}"/>
          </ac:spMkLst>
        </pc:spChg>
        <pc:spChg chg="add mod">
          <ac:chgData name="VINAY K V" userId="d3583bae6e0d2857" providerId="LiveId" clId="{81F73670-08C9-47DB-B814-0925A851618A}" dt="2022-09-25T04:29:21.251" v="1961" actId="1076"/>
          <ac:spMkLst>
            <pc:docMk/>
            <pc:sldMk cId="1215031645" sldId="277"/>
            <ac:spMk id="67" creationId="{0D3AD550-CA42-E7EF-A48E-99036E6BA42E}"/>
          </ac:spMkLst>
        </pc:spChg>
        <pc:spChg chg="add mod">
          <ac:chgData name="VINAY K V" userId="d3583bae6e0d2857" providerId="LiveId" clId="{81F73670-08C9-47DB-B814-0925A851618A}" dt="2022-09-25T04:29:21.251" v="1961" actId="1076"/>
          <ac:spMkLst>
            <pc:docMk/>
            <pc:sldMk cId="1215031645" sldId="277"/>
            <ac:spMk id="68" creationId="{4658EA16-D774-2B21-9A2B-ECE3C5AD67CA}"/>
          </ac:spMkLst>
        </pc:spChg>
        <pc:spChg chg="add mod">
          <ac:chgData name="VINAY K V" userId="d3583bae6e0d2857" providerId="LiveId" clId="{81F73670-08C9-47DB-B814-0925A851618A}" dt="2022-09-25T04:29:21.251" v="1961" actId="1076"/>
          <ac:spMkLst>
            <pc:docMk/>
            <pc:sldMk cId="1215031645" sldId="277"/>
            <ac:spMk id="69" creationId="{5347B275-5AF1-D3A3-DD98-1919C5D2C0AD}"/>
          </ac:spMkLst>
        </pc:spChg>
        <pc:spChg chg="add mod">
          <ac:chgData name="VINAY K V" userId="d3583bae6e0d2857" providerId="LiveId" clId="{81F73670-08C9-47DB-B814-0925A851618A}" dt="2022-09-25T15:43:26.339" v="2402" actId="115"/>
          <ac:spMkLst>
            <pc:docMk/>
            <pc:sldMk cId="1215031645" sldId="277"/>
            <ac:spMk id="70" creationId="{0E0D069C-AD70-A2EA-2230-EC9370AE7F32}"/>
          </ac:spMkLst>
        </pc:spChg>
        <pc:spChg chg="add mod">
          <ac:chgData name="VINAY K V" userId="d3583bae6e0d2857" providerId="LiveId" clId="{81F73670-08C9-47DB-B814-0925A851618A}" dt="2022-09-26T01:59:44.686" v="2490" actId="1076"/>
          <ac:spMkLst>
            <pc:docMk/>
            <pc:sldMk cId="1215031645" sldId="277"/>
            <ac:spMk id="71" creationId="{690D23E3-2ECA-AA39-D5A8-9736085AD446}"/>
          </ac:spMkLst>
        </pc:spChg>
      </pc:sldChg>
      <pc:sldChg chg="addSp delSp modSp add mod">
        <pc:chgData name="VINAY K V" userId="d3583bae6e0d2857" providerId="LiveId" clId="{81F73670-08C9-47DB-B814-0925A851618A}" dt="2022-09-25T15:44:42.061" v="2414" actId="115"/>
        <pc:sldMkLst>
          <pc:docMk/>
          <pc:sldMk cId="1350278516" sldId="278"/>
        </pc:sldMkLst>
        <pc:spChg chg="mod">
          <ac:chgData name="VINAY K V" userId="d3583bae6e0d2857" providerId="LiveId" clId="{81F73670-08C9-47DB-B814-0925A851618A}" dt="2022-09-25T15:44:42.061" v="2414" actId="115"/>
          <ac:spMkLst>
            <pc:docMk/>
            <pc:sldMk cId="1350278516" sldId="278"/>
            <ac:spMk id="3" creationId="{00000000-0000-0000-0000-000000000000}"/>
          </ac:spMkLst>
        </pc:spChg>
        <pc:picChg chg="add del mod">
          <ac:chgData name="VINAY K V" userId="d3583bae6e0d2857" providerId="LiveId" clId="{81F73670-08C9-47DB-B814-0925A851618A}" dt="2022-09-25T10:39:01.336" v="2179" actId="478"/>
          <ac:picMkLst>
            <pc:docMk/>
            <pc:sldMk cId="1350278516" sldId="278"/>
            <ac:picMk id="8" creationId="{5BEECA38-8868-B3D9-E84D-24F9825B5F49}"/>
          </ac:picMkLst>
        </pc:picChg>
        <pc:picChg chg="add mod">
          <ac:chgData name="VINAY K V" userId="d3583bae6e0d2857" providerId="LiveId" clId="{81F73670-08C9-47DB-B814-0925A851618A}" dt="2022-09-25T10:40:32.715" v="2181" actId="14100"/>
          <ac:picMkLst>
            <pc:docMk/>
            <pc:sldMk cId="1350278516" sldId="278"/>
            <ac:picMk id="10" creationId="{958D35E4-C5D8-0898-310F-47B3E4E2655C}"/>
          </ac:picMkLst>
        </pc:picChg>
      </pc:sldChg>
      <pc:sldChg chg="modSp add mod ord">
        <pc:chgData name="VINAY K V" userId="d3583bae6e0d2857" providerId="LiveId" clId="{81F73670-08C9-47DB-B814-0925A851618A}" dt="2022-09-25T15:43:57.502" v="2410" actId="115"/>
        <pc:sldMkLst>
          <pc:docMk/>
          <pc:sldMk cId="3804861925" sldId="279"/>
        </pc:sldMkLst>
        <pc:spChg chg="mod">
          <ac:chgData name="VINAY K V" userId="d3583bae6e0d2857" providerId="LiveId" clId="{81F73670-08C9-47DB-B814-0925A851618A}" dt="2022-09-25T15:43:57.502" v="2410" actId="115"/>
          <ac:spMkLst>
            <pc:docMk/>
            <pc:sldMk cId="3804861925" sldId="279"/>
            <ac:spMk id="3" creationId="{00000000-0000-0000-0000-000000000000}"/>
          </ac:spMkLst>
        </pc:spChg>
      </pc:sldChg>
      <pc:sldChg chg="addSp delSp modSp add mod ord">
        <pc:chgData name="VINAY K V" userId="d3583bae6e0d2857" providerId="LiveId" clId="{81F73670-08C9-47DB-B814-0925A851618A}" dt="2022-09-26T02:33:16.569" v="2495" actId="1038"/>
        <pc:sldMkLst>
          <pc:docMk/>
          <pc:sldMk cId="3487616125" sldId="280"/>
        </pc:sldMkLst>
        <pc:spChg chg="mod">
          <ac:chgData name="VINAY K V" userId="d3583bae6e0d2857" providerId="LiveId" clId="{81F73670-08C9-47DB-B814-0925A851618A}" dt="2022-09-25T10:41:22.393" v="2193" actId="20577"/>
          <ac:spMkLst>
            <pc:docMk/>
            <pc:sldMk cId="3487616125" sldId="280"/>
            <ac:spMk id="3" creationId="{00000000-0000-0000-0000-000000000000}"/>
          </ac:spMkLst>
        </pc:spChg>
        <pc:picChg chg="add del mod">
          <ac:chgData name="VINAY K V" userId="d3583bae6e0d2857" providerId="LiveId" clId="{81F73670-08C9-47DB-B814-0925A851618A}" dt="2022-09-26T02:33:16.569" v="2495" actId="1038"/>
          <ac:picMkLst>
            <pc:docMk/>
            <pc:sldMk cId="3487616125" sldId="280"/>
            <ac:picMk id="8" creationId="{AC6A1C43-F7E9-0153-28B8-EDEEA48FE84D}"/>
          </ac:picMkLst>
        </pc:picChg>
      </pc:sldChg>
      <pc:sldChg chg="modSp add mod ord">
        <pc:chgData name="VINAY K V" userId="d3583bae6e0d2857" providerId="LiveId" clId="{81F73670-08C9-47DB-B814-0925A851618A}" dt="2022-09-25T15:41:22.666" v="2397" actId="20577"/>
        <pc:sldMkLst>
          <pc:docMk/>
          <pc:sldMk cId="3365036388" sldId="281"/>
        </pc:sldMkLst>
        <pc:spChg chg="mod">
          <ac:chgData name="VINAY K V" userId="d3583bae6e0d2857" providerId="LiveId" clId="{81F73670-08C9-47DB-B814-0925A851618A}" dt="2022-09-25T15:41:22.666" v="2397" actId="20577"/>
          <ac:spMkLst>
            <pc:docMk/>
            <pc:sldMk cId="3365036388" sldId="281"/>
            <ac:spMk id="3" creationId="{00000000-0000-0000-0000-000000000000}"/>
          </ac:spMkLst>
        </pc:spChg>
      </pc:sldChg>
      <pc:sldChg chg="modSp add mod">
        <pc:chgData name="VINAY K V" userId="d3583bae6e0d2857" providerId="LiveId" clId="{81F73670-08C9-47DB-B814-0925A851618A}" dt="2022-09-25T15:49:00.401" v="2430" actId="6549"/>
        <pc:sldMkLst>
          <pc:docMk/>
          <pc:sldMk cId="3994821044" sldId="282"/>
        </pc:sldMkLst>
        <pc:spChg chg="mod">
          <ac:chgData name="VINAY K V" userId="d3583bae6e0d2857" providerId="LiveId" clId="{81F73670-08C9-47DB-B814-0925A851618A}" dt="2022-09-25T15:49:00.401" v="2430" actId="6549"/>
          <ac:spMkLst>
            <pc:docMk/>
            <pc:sldMk cId="3994821044" sldId="282"/>
            <ac:spMk id="3" creationId="{00000000-0000-0000-0000-000000000000}"/>
          </ac:spMkLst>
        </pc:spChg>
      </pc:sldChg>
    </pc:docChg>
  </pc:docChgLst>
  <pc:docChgLst>
    <pc:chgData name="VINAY K V" userId="d3583bae6e0d2857" providerId="LiveId" clId="{3BFD40B5-89B6-4623-AD07-050DC5F63500}"/>
    <pc:docChg chg="custSel modSld">
      <pc:chgData name="VINAY K V" userId="d3583bae6e0d2857" providerId="LiveId" clId="{3BFD40B5-89B6-4623-AD07-050DC5F63500}" dt="2022-11-29T04:12:41.004" v="145" actId="20577"/>
      <pc:docMkLst>
        <pc:docMk/>
      </pc:docMkLst>
      <pc:sldChg chg="modSp mod">
        <pc:chgData name="VINAY K V" userId="d3583bae6e0d2857" providerId="LiveId" clId="{3BFD40B5-89B6-4623-AD07-050DC5F63500}" dt="2022-11-29T01:01:26.540" v="38" actId="2711"/>
        <pc:sldMkLst>
          <pc:docMk/>
          <pc:sldMk cId="4182899405" sldId="257"/>
        </pc:sldMkLst>
        <pc:spChg chg="mod">
          <ac:chgData name="VINAY K V" userId="d3583bae6e0d2857" providerId="LiveId" clId="{3BFD40B5-89B6-4623-AD07-050DC5F63500}" dt="2022-11-29T01:01:26.540" v="38" actId="2711"/>
          <ac:spMkLst>
            <pc:docMk/>
            <pc:sldMk cId="4182899405" sldId="257"/>
            <ac:spMk id="3" creationId="{00000000-0000-0000-0000-000000000000}"/>
          </ac:spMkLst>
        </pc:spChg>
      </pc:sldChg>
      <pc:sldChg chg="modSp mod">
        <pc:chgData name="VINAY K V" userId="d3583bae6e0d2857" providerId="LiveId" clId="{3BFD40B5-89B6-4623-AD07-050DC5F63500}" dt="2022-11-29T04:03:33.714" v="48" actId="20577"/>
        <pc:sldMkLst>
          <pc:docMk/>
          <pc:sldMk cId="27225809" sldId="271"/>
        </pc:sldMkLst>
        <pc:spChg chg="mod">
          <ac:chgData name="VINAY K V" userId="d3583bae6e0d2857" providerId="LiveId" clId="{3BFD40B5-89B6-4623-AD07-050DC5F63500}" dt="2022-11-29T04:03:33.714" v="48" actId="20577"/>
          <ac:spMkLst>
            <pc:docMk/>
            <pc:sldMk cId="27225809" sldId="271"/>
            <ac:spMk id="3" creationId="{00000000-0000-0000-0000-000000000000}"/>
          </ac:spMkLst>
        </pc:spChg>
      </pc:sldChg>
      <pc:sldChg chg="modSp mod">
        <pc:chgData name="VINAY K V" userId="d3583bae6e0d2857" providerId="LiveId" clId="{3BFD40B5-89B6-4623-AD07-050DC5F63500}" dt="2022-11-29T04:07:13.367" v="61" actId="20577"/>
        <pc:sldMkLst>
          <pc:docMk/>
          <pc:sldMk cId="1929298998" sldId="272"/>
        </pc:sldMkLst>
        <pc:spChg chg="mod">
          <ac:chgData name="VINAY K V" userId="d3583bae6e0d2857" providerId="LiveId" clId="{3BFD40B5-89B6-4623-AD07-050DC5F63500}" dt="2022-11-29T04:07:13.367" v="61" actId="20577"/>
          <ac:spMkLst>
            <pc:docMk/>
            <pc:sldMk cId="1929298998" sldId="272"/>
            <ac:spMk id="2" creationId="{00000000-0000-0000-0000-000000000000}"/>
          </ac:spMkLst>
        </pc:spChg>
      </pc:sldChg>
      <pc:sldChg chg="modSp mod">
        <pc:chgData name="VINAY K V" userId="d3583bae6e0d2857" providerId="LiveId" clId="{3BFD40B5-89B6-4623-AD07-050DC5F63500}" dt="2022-11-29T01:02:30.940" v="45" actId="20577"/>
        <pc:sldMkLst>
          <pc:docMk/>
          <pc:sldMk cId="3826262221" sldId="273"/>
        </pc:sldMkLst>
        <pc:spChg chg="mod">
          <ac:chgData name="VINAY K V" userId="d3583bae6e0d2857" providerId="LiveId" clId="{3BFD40B5-89B6-4623-AD07-050DC5F63500}" dt="2022-11-29T01:02:30.940" v="45" actId="20577"/>
          <ac:spMkLst>
            <pc:docMk/>
            <pc:sldMk cId="3826262221" sldId="273"/>
            <ac:spMk id="3" creationId="{00000000-0000-0000-0000-000000000000}"/>
          </ac:spMkLst>
        </pc:spChg>
      </pc:sldChg>
      <pc:sldChg chg="modSp mod">
        <pc:chgData name="VINAY K V" userId="d3583bae6e0d2857" providerId="LiveId" clId="{3BFD40B5-89B6-4623-AD07-050DC5F63500}" dt="2022-11-29T04:07:39.972" v="95" actId="20577"/>
        <pc:sldMkLst>
          <pc:docMk/>
          <pc:sldMk cId="2910335249" sldId="275"/>
        </pc:sldMkLst>
        <pc:spChg chg="mod">
          <ac:chgData name="VINAY K V" userId="d3583bae6e0d2857" providerId="LiveId" clId="{3BFD40B5-89B6-4623-AD07-050DC5F63500}" dt="2022-11-29T04:07:39.972" v="95" actId="20577"/>
          <ac:spMkLst>
            <pc:docMk/>
            <pc:sldMk cId="2910335249" sldId="275"/>
            <ac:spMk id="2" creationId="{00000000-0000-0000-0000-000000000000}"/>
          </ac:spMkLst>
        </pc:spChg>
      </pc:sldChg>
      <pc:sldChg chg="modSp mod">
        <pc:chgData name="VINAY K V" userId="d3583bae6e0d2857" providerId="LiveId" clId="{3BFD40B5-89B6-4623-AD07-050DC5F63500}" dt="2022-11-29T04:07:59.684" v="111" actId="20577"/>
        <pc:sldMkLst>
          <pc:docMk/>
          <pc:sldMk cId="1215031645" sldId="277"/>
        </pc:sldMkLst>
        <pc:spChg chg="mod">
          <ac:chgData name="VINAY K V" userId="d3583bae6e0d2857" providerId="LiveId" clId="{3BFD40B5-89B6-4623-AD07-050DC5F63500}" dt="2022-11-29T04:07:59.684" v="111" actId="20577"/>
          <ac:spMkLst>
            <pc:docMk/>
            <pc:sldMk cId="1215031645" sldId="277"/>
            <ac:spMk id="2" creationId="{00000000-0000-0000-0000-000000000000}"/>
          </ac:spMkLst>
        </pc:spChg>
        <pc:spChg chg="mod">
          <ac:chgData name="VINAY K V" userId="d3583bae6e0d2857" providerId="LiveId" clId="{3BFD40B5-89B6-4623-AD07-050DC5F63500}" dt="2022-11-28T17:40:28.586" v="18" actId="20577"/>
          <ac:spMkLst>
            <pc:docMk/>
            <pc:sldMk cId="1215031645" sldId="277"/>
            <ac:spMk id="62" creationId="{826FDC48-7E62-D510-26BD-C9C42CBE5906}"/>
          </ac:spMkLst>
        </pc:spChg>
        <pc:spChg chg="mod">
          <ac:chgData name="VINAY K V" userId="d3583bae6e0d2857" providerId="LiveId" clId="{3BFD40B5-89B6-4623-AD07-050DC5F63500}" dt="2022-11-28T17:40:35.475" v="24" actId="20577"/>
          <ac:spMkLst>
            <pc:docMk/>
            <pc:sldMk cId="1215031645" sldId="277"/>
            <ac:spMk id="64" creationId="{C5463A61-E019-6A48-9E9F-2FC4D3407385}"/>
          </ac:spMkLst>
        </pc:spChg>
      </pc:sldChg>
      <pc:sldChg chg="modSp mod">
        <pc:chgData name="VINAY K V" userId="d3583bae6e0d2857" providerId="LiveId" clId="{3BFD40B5-89B6-4623-AD07-050DC5F63500}" dt="2022-11-29T04:08:23.811" v="127" actId="27636"/>
        <pc:sldMkLst>
          <pc:docMk/>
          <pc:sldMk cId="1350278516" sldId="278"/>
        </pc:sldMkLst>
        <pc:spChg chg="mod">
          <ac:chgData name="VINAY K V" userId="d3583bae6e0d2857" providerId="LiveId" clId="{3BFD40B5-89B6-4623-AD07-050DC5F63500}" dt="2022-11-29T04:08:23.811" v="127" actId="27636"/>
          <ac:spMkLst>
            <pc:docMk/>
            <pc:sldMk cId="1350278516" sldId="278"/>
            <ac:spMk id="2" creationId="{00000000-0000-0000-0000-000000000000}"/>
          </ac:spMkLst>
        </pc:spChg>
      </pc:sldChg>
      <pc:sldChg chg="modSp mod">
        <pc:chgData name="VINAY K V" userId="d3583bae6e0d2857" providerId="LiveId" clId="{3BFD40B5-89B6-4623-AD07-050DC5F63500}" dt="2022-11-29T04:08:14.625" v="125" actId="20577"/>
        <pc:sldMkLst>
          <pc:docMk/>
          <pc:sldMk cId="3804861925" sldId="279"/>
        </pc:sldMkLst>
        <pc:spChg chg="mod">
          <ac:chgData name="VINAY K V" userId="d3583bae6e0d2857" providerId="LiveId" clId="{3BFD40B5-89B6-4623-AD07-050DC5F63500}" dt="2022-11-29T04:08:14.625" v="125" actId="20577"/>
          <ac:spMkLst>
            <pc:docMk/>
            <pc:sldMk cId="3804861925" sldId="279"/>
            <ac:spMk id="2" creationId="{00000000-0000-0000-0000-000000000000}"/>
          </ac:spMkLst>
        </pc:spChg>
      </pc:sldChg>
      <pc:sldChg chg="modSp mod">
        <pc:chgData name="VINAY K V" userId="d3583bae6e0d2857" providerId="LiveId" clId="{3BFD40B5-89B6-4623-AD07-050DC5F63500}" dt="2022-11-29T04:08:31.305" v="129" actId="27636"/>
        <pc:sldMkLst>
          <pc:docMk/>
          <pc:sldMk cId="3487616125" sldId="280"/>
        </pc:sldMkLst>
        <pc:spChg chg="mod">
          <ac:chgData name="VINAY K V" userId="d3583bae6e0d2857" providerId="LiveId" clId="{3BFD40B5-89B6-4623-AD07-050DC5F63500}" dt="2022-11-29T04:08:31.305" v="129" actId="27636"/>
          <ac:spMkLst>
            <pc:docMk/>
            <pc:sldMk cId="3487616125" sldId="280"/>
            <ac:spMk id="2" creationId="{00000000-0000-0000-0000-000000000000}"/>
          </ac:spMkLst>
        </pc:spChg>
      </pc:sldChg>
      <pc:sldChg chg="modSp mod">
        <pc:chgData name="VINAY K V" userId="d3583bae6e0d2857" providerId="LiveId" clId="{3BFD40B5-89B6-4623-AD07-050DC5F63500}" dt="2022-11-29T04:08:45.543" v="133" actId="27636"/>
        <pc:sldMkLst>
          <pc:docMk/>
          <pc:sldMk cId="3365036388" sldId="281"/>
        </pc:sldMkLst>
        <pc:spChg chg="mod">
          <ac:chgData name="VINAY K V" userId="d3583bae6e0d2857" providerId="LiveId" clId="{3BFD40B5-89B6-4623-AD07-050DC5F63500}" dt="2022-11-29T04:08:45.543" v="133" actId="27636"/>
          <ac:spMkLst>
            <pc:docMk/>
            <pc:sldMk cId="3365036388" sldId="281"/>
            <ac:spMk id="2" creationId="{00000000-0000-0000-0000-000000000000}"/>
          </ac:spMkLst>
        </pc:spChg>
      </pc:sldChg>
      <pc:sldChg chg="modSp mod">
        <pc:chgData name="VINAY K V" userId="d3583bae6e0d2857" providerId="LiveId" clId="{3BFD40B5-89B6-4623-AD07-050DC5F63500}" dt="2022-11-29T04:12:41.004" v="145" actId="20577"/>
        <pc:sldMkLst>
          <pc:docMk/>
          <pc:sldMk cId="3994821044" sldId="282"/>
        </pc:sldMkLst>
        <pc:spChg chg="mod">
          <ac:chgData name="VINAY K V" userId="d3583bae6e0d2857" providerId="LiveId" clId="{3BFD40B5-89B6-4623-AD07-050DC5F63500}" dt="2022-11-29T04:08:36.725" v="131" actId="27636"/>
          <ac:spMkLst>
            <pc:docMk/>
            <pc:sldMk cId="3994821044" sldId="282"/>
            <ac:spMk id="2" creationId="{00000000-0000-0000-0000-000000000000}"/>
          </ac:spMkLst>
        </pc:spChg>
        <pc:spChg chg="mod">
          <ac:chgData name="VINAY K V" userId="d3583bae6e0d2857" providerId="LiveId" clId="{3BFD40B5-89B6-4623-AD07-050DC5F63500}" dt="2022-11-29T04:12:41.004" v="145" actId="20577"/>
          <ac:spMkLst>
            <pc:docMk/>
            <pc:sldMk cId="3994821044" sldId="282"/>
            <ac:spMk id="3" creationId="{00000000-0000-0000-0000-000000000000}"/>
          </ac:spMkLst>
        </pc:spChg>
      </pc:sldChg>
    </pc:docChg>
  </pc:docChgLst>
  <pc:docChgLst>
    <pc:chgData name="VINAY K V" userId="d3583bae6e0d2857" providerId="LiveId" clId="{E0342476-B5D2-4E01-BDAB-D07C4747BCCC}"/>
    <pc:docChg chg="modSld">
      <pc:chgData name="VINAY K V" userId="d3583bae6e0d2857" providerId="LiveId" clId="{E0342476-B5D2-4E01-BDAB-D07C4747BCCC}" dt="2023-02-12T18:20:16.778" v="25" actId="20577"/>
      <pc:docMkLst>
        <pc:docMk/>
      </pc:docMkLst>
      <pc:sldChg chg="modSp mod">
        <pc:chgData name="VINAY K V" userId="d3583bae6e0d2857" providerId="LiveId" clId="{E0342476-B5D2-4E01-BDAB-D07C4747BCCC}" dt="2023-02-12T18:20:16.778" v="25" actId="20577"/>
        <pc:sldMkLst>
          <pc:docMk/>
          <pc:sldMk cId="3804861925" sldId="279"/>
        </pc:sldMkLst>
        <pc:spChg chg="mod">
          <ac:chgData name="VINAY K V" userId="d3583bae6e0d2857" providerId="LiveId" clId="{E0342476-B5D2-4E01-BDAB-D07C4747BCCC}" dt="2023-02-12T18:20:16.778" v="25" actId="20577"/>
          <ac:spMkLst>
            <pc:docMk/>
            <pc:sldMk cId="3804861925" sldId="27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6598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351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6837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153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4048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460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178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3355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6829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3694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2/12/2023</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2/12/2023</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2/12/2023</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2/12/2023</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2/12/2023</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2/12/2023</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2/12/2023</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2/12/2023</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2/12/2023</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2/12/2023</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2/12/2023</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info@takeitsmart.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1762"/>
            <a:ext cx="8229600" cy="4954587"/>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endParaRPr lang="en-US" sz="1800" dirty="0">
              <a:latin typeface="Times New Roman" pitchFamily="18" charset="0"/>
              <a:cs typeface="Times New Roman" pitchFamily="18" charset="0"/>
            </a:endParaRPr>
          </a:p>
          <a:p>
            <a:pPr marL="0" indent="0" algn="ctr">
              <a:buNone/>
            </a:pPr>
            <a:r>
              <a:rPr lang="en-US" sz="1800" dirty="0">
                <a:latin typeface="Times New Roman" pitchFamily="18" charset="0"/>
                <a:cs typeface="Times New Roman" pitchFamily="18" charset="0"/>
              </a:rPr>
              <a:t>Name Vinay K V             USN1NT19EC181</a:t>
            </a:r>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Under the Guidance of</a:t>
            </a:r>
          </a:p>
          <a:p>
            <a:pPr marL="0" indent="0" algn="ctr">
              <a:buNone/>
            </a:pPr>
            <a:r>
              <a:rPr lang="en-US" sz="1200" dirty="0">
                <a:latin typeface="Times New Roman" pitchFamily="18" charset="0"/>
                <a:cs typeface="Times New Roman" pitchFamily="18" charset="0"/>
              </a:rPr>
              <a:t>Dr. Sapna Kumari C</a:t>
            </a:r>
          </a:p>
          <a:p>
            <a:pPr marL="0" indent="0" algn="ctr">
              <a:buNone/>
            </a:pPr>
            <a:r>
              <a:rPr lang="en-US" sz="1200" dirty="0">
                <a:latin typeface="Times New Roman" pitchFamily="18" charset="0"/>
                <a:cs typeface="Times New Roman" pitchFamily="18" charset="0"/>
              </a:rPr>
              <a:t>      </a:t>
            </a:r>
            <a:r>
              <a:rPr lang="en-US" sz="1200" dirty="0">
                <a:effectLst/>
                <a:latin typeface="Times New Roman" panose="02020603050405020304" pitchFamily="18" charset="0"/>
                <a:ea typeface="Times New Roman" panose="02020603050405020304" pitchFamily="18" charset="0"/>
              </a:rPr>
              <a:t>Assistant Professor</a:t>
            </a:r>
            <a:endParaRPr lang="en-IN" sz="1200" dirty="0">
              <a:effectLst/>
              <a:latin typeface="Times New Roman" panose="02020603050405020304" pitchFamily="18" charset="0"/>
              <a:ea typeface="Times New Roman" panose="02020603050405020304" pitchFamily="18" charset="0"/>
            </a:endParaRPr>
          </a:p>
          <a:p>
            <a:pPr marL="0" indent="0" algn="ctr">
              <a:buNone/>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B28C256-BA31-4BE2-88A4-7A2E4C261B41}"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9" name="TextBox 8">
            <a:extLst>
              <a:ext uri="{FF2B5EF4-FFF2-40B4-BE49-F238E27FC236}">
                <a16:creationId xmlns:a16="http://schemas.microsoft.com/office/drawing/2014/main" id="{25DC99B2-CC99-45DD-B65A-EA637BB18577}"/>
              </a:ext>
            </a:extLst>
          </p:cNvPr>
          <p:cNvSpPr txBox="1"/>
          <p:nvPr/>
        </p:nvSpPr>
        <p:spPr>
          <a:xfrm>
            <a:off x="228600" y="1600200"/>
            <a:ext cx="9144000" cy="400110"/>
          </a:xfrm>
          <a:prstGeom prst="rect">
            <a:avLst/>
          </a:prstGeom>
          <a:noFill/>
        </p:spPr>
        <p:txBody>
          <a:bodyPr wrap="square">
            <a:spAutoFit/>
          </a:bodyPr>
          <a:lstStyle/>
          <a:p>
            <a:pPr algn="ctr"/>
            <a:r>
              <a:rPr lang="en-US" sz="2000" b="1" dirty="0">
                <a:solidFill>
                  <a:srgbClr val="0070C0"/>
                </a:solidFill>
                <a:latin typeface="Bookman Old Style" pitchFamily="18" charset="0"/>
              </a:rPr>
              <a:t>INTERNSHIP PRESENTATION</a:t>
            </a:r>
            <a:endParaRPr lang="en-US" sz="2000" dirty="0">
              <a:solidFill>
                <a:srgbClr val="0070C0"/>
              </a:solidFill>
            </a:endParaRPr>
          </a:p>
        </p:txBody>
      </p:sp>
      <p:sp>
        <p:nvSpPr>
          <p:cNvPr id="19" name="Title 1">
            <a:extLst>
              <a:ext uri="{FF2B5EF4-FFF2-40B4-BE49-F238E27FC236}">
                <a16:creationId xmlns:a16="http://schemas.microsoft.com/office/drawing/2014/main" id="{BBB39431-FB41-42A7-9D33-B58D41187BBD}"/>
              </a:ext>
            </a:extLst>
          </p:cNvPr>
          <p:cNvSpPr>
            <a:spLocks noGrp="1"/>
          </p:cNvSpPr>
          <p:nvPr>
            <p:ph type="title"/>
          </p:nvPr>
        </p:nvSpPr>
        <p:spPr>
          <a:xfrm>
            <a:off x="1249" y="-39490"/>
            <a:ext cx="9144000" cy="848193"/>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Machine Learning Using Python</a:t>
            </a:r>
          </a:p>
        </p:txBody>
      </p:sp>
    </p:spTree>
    <p:extLst>
      <p:ext uri="{BB962C8B-B14F-4D97-AF65-F5344CB8AC3E}">
        <p14:creationId xmlns:p14="http://schemas.microsoft.com/office/powerpoint/2010/main" val="378869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Brief on the Work Carried Out</a:t>
            </a:r>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Python Code</a:t>
            </a:r>
          </a:p>
          <a:p>
            <a:pPr marL="0" indent="0">
              <a:buNone/>
            </a:pPr>
            <a:endParaRPr lang="en-US" sz="1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10" name="Picture 9">
            <a:extLst>
              <a:ext uri="{FF2B5EF4-FFF2-40B4-BE49-F238E27FC236}">
                <a16:creationId xmlns:a16="http://schemas.microsoft.com/office/drawing/2014/main" id="{958D35E4-C5D8-0898-310F-47B3E4E26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4999"/>
            <a:ext cx="9144000" cy="4249003"/>
          </a:xfrm>
          <a:prstGeom prst="rect">
            <a:avLst/>
          </a:prstGeom>
        </p:spPr>
      </p:pic>
    </p:spTree>
    <p:extLst>
      <p:ext uri="{BB962C8B-B14F-4D97-AF65-F5344CB8AC3E}">
        <p14:creationId xmlns:p14="http://schemas.microsoft.com/office/powerpoint/2010/main" val="135027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Brief on the Work Carried Out</a:t>
            </a:r>
          </a:p>
        </p:txBody>
      </p:sp>
      <p:sp>
        <p:nvSpPr>
          <p:cNvPr id="3" name="Content Placeholder 2"/>
          <p:cNvSpPr>
            <a:spLocks noGrp="1"/>
          </p:cNvSpPr>
          <p:nvPr>
            <p:ph idx="1"/>
          </p:nvPr>
        </p:nvSpPr>
        <p:spPr/>
        <p:txBody>
          <a:bodyPr>
            <a:normAutofit/>
          </a:bodyPr>
          <a:lstStyle/>
          <a:p>
            <a:pPr marL="0" indent="0" algn="just">
              <a:lnSpc>
                <a:spcPct val="150000"/>
              </a:lnSpc>
              <a:spcAft>
                <a:spcPts val="360"/>
              </a:spcAft>
              <a:buNone/>
            </a:pPr>
            <a:r>
              <a:rPr lang="en-IN" sz="18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Output</a:t>
            </a:r>
          </a:p>
          <a:p>
            <a:pPr marL="0" indent="0" algn="just">
              <a:lnSpc>
                <a:spcPct val="150000"/>
              </a:lnSpc>
              <a:spcAft>
                <a:spcPts val="360"/>
              </a:spcAft>
              <a:buNone/>
            </a:pPr>
            <a:endParaRPr lang="en-US" sz="1200"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8" name="Picture 7">
            <a:extLst>
              <a:ext uri="{FF2B5EF4-FFF2-40B4-BE49-F238E27FC236}">
                <a16:creationId xmlns:a16="http://schemas.microsoft.com/office/drawing/2014/main" id="{AC6A1C43-F7E9-0153-28B8-EDEEA48FE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3600"/>
            <a:ext cx="9144000" cy="4114800"/>
          </a:xfrm>
          <a:prstGeom prst="rect">
            <a:avLst/>
          </a:prstGeom>
        </p:spPr>
      </p:pic>
    </p:spTree>
    <p:extLst>
      <p:ext uri="{BB962C8B-B14F-4D97-AF65-F5344CB8AC3E}">
        <p14:creationId xmlns:p14="http://schemas.microsoft.com/office/powerpoint/2010/main" val="348761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Brief on the Work Carried Out</a:t>
            </a:r>
          </a:p>
        </p:txBody>
      </p:sp>
      <p:sp>
        <p:nvSpPr>
          <p:cNvPr id="3" name="Content Placeholder 2"/>
          <p:cNvSpPr>
            <a:spLocks noGrp="1"/>
          </p:cNvSpPr>
          <p:nvPr>
            <p:ph idx="1"/>
          </p:nvPr>
        </p:nvSpPr>
        <p:spPr/>
        <p:txBody>
          <a:bodyPr>
            <a:normAutofit/>
          </a:bodyPr>
          <a:lstStyle/>
          <a:p>
            <a:pPr marL="0" indent="0" algn="just">
              <a:lnSpc>
                <a:spcPct val="150000"/>
              </a:lnSpc>
              <a:spcBef>
                <a:spcPts val="360"/>
              </a:spcBef>
              <a:spcAft>
                <a:spcPts val="360"/>
              </a:spcAft>
              <a:buNone/>
            </a:pPr>
            <a:r>
              <a:rPr lang="en-IN" sz="1800" b="1" dirty="0">
                <a:solidFill>
                  <a:srgbClr val="000000"/>
                </a:solidFill>
                <a:latin typeface="Times New Roman" panose="02020603050405020304" pitchFamily="18" charset="0"/>
                <a:ea typeface="Calibri" panose="020F0502020204030204" pitchFamily="34" charset="0"/>
                <a:cs typeface="Tunga" panose="020B0502040204020203" pitchFamily="34" charset="0"/>
              </a:rPr>
              <a:t>   </a:t>
            </a:r>
            <a:r>
              <a:rPr lang="en-IN" sz="18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Applications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Bef>
                <a:spcPts val="360"/>
              </a:spcBef>
              <a:spcAft>
                <a:spcPts val="36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Background Subtraction method can be used in Vehicle counting applications in highway.</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Bef>
                <a:spcPts val="360"/>
              </a:spcBef>
              <a:spcAft>
                <a:spcPts val="36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Intruder Detection can be implemented using Background Subtraction Algorithm.</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0" indent="0" algn="just">
              <a:lnSpc>
                <a:spcPct val="150000"/>
              </a:lnSpc>
              <a:spcAft>
                <a:spcPts val="360"/>
              </a:spcAft>
              <a:buNone/>
            </a:pPr>
            <a:r>
              <a:rPr lang="en-IN" sz="18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Advantages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Bef>
                <a:spcPts val="360"/>
              </a:spcBef>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It saves time. </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Bef>
                <a:spcPts val="360"/>
              </a:spcBef>
              <a:spcAft>
                <a:spcPts val="36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Efficient and reliable process to monitor changes in privacy conditions </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0" indent="0" algn="just">
              <a:lnSpc>
                <a:spcPct val="150000"/>
              </a:lnSpc>
              <a:spcAft>
                <a:spcPts val="360"/>
              </a:spcAft>
              <a:buNone/>
            </a:pPr>
            <a:r>
              <a:rPr lang="en-IN" sz="18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0" indent="0" algn="just">
              <a:lnSpc>
                <a:spcPct val="150000"/>
              </a:lnSpc>
              <a:spcAft>
                <a:spcPts val="360"/>
              </a:spcAft>
              <a:buNone/>
            </a:pPr>
            <a:endParaRPr lang="en-US" sz="1200"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36503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Brief on the Work Carried Out</a:t>
            </a:r>
          </a:p>
        </p:txBody>
      </p:sp>
      <p:sp>
        <p:nvSpPr>
          <p:cNvPr id="3" name="Content Placeholder 2"/>
          <p:cNvSpPr>
            <a:spLocks noGrp="1"/>
          </p:cNvSpPr>
          <p:nvPr>
            <p:ph idx="1"/>
          </p:nvPr>
        </p:nvSpPr>
        <p:spPr/>
        <p:txBody>
          <a:bodyPr>
            <a:normAutofit/>
          </a:bodyPr>
          <a:lstStyle/>
          <a:p>
            <a:pPr marL="0" indent="0" algn="just">
              <a:lnSpc>
                <a:spcPct val="150000"/>
              </a:lnSpc>
              <a:spcBef>
                <a:spcPts val="360"/>
              </a:spcBef>
              <a:spcAft>
                <a:spcPts val="360"/>
              </a:spcAft>
              <a:buNone/>
            </a:pPr>
            <a:r>
              <a:rPr lang="en-IN" sz="1800" b="1" dirty="0">
                <a:effectLst/>
                <a:latin typeface="Times New Roman" panose="02020603050405020304" pitchFamily="18" charset="0"/>
                <a:ea typeface="Calibri" panose="020F0502020204030204" pitchFamily="34" charset="0"/>
                <a:cs typeface="Tunga" panose="020B0502040204020203" pitchFamily="34" charset="0"/>
              </a:rPr>
              <a:t>CONCLUSION</a:t>
            </a:r>
          </a:p>
          <a:p>
            <a:pPr algn="just">
              <a:lnSpc>
                <a:spcPct val="150000"/>
              </a:lnSpc>
              <a:spcBef>
                <a:spcPts val="360"/>
              </a:spcBef>
              <a:spcAft>
                <a:spcPts val="36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unga" panose="020B0502040204020203" pitchFamily="34" charset="0"/>
              </a:rPr>
              <a:t> A system for </a:t>
            </a: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Background Subtraction on Real time Video</a:t>
            </a:r>
            <a:r>
              <a:rPr lang="en-IN" sz="1800" dirty="0">
                <a:effectLst/>
                <a:latin typeface="Times New Roman" panose="02020603050405020304" pitchFamily="18" charset="0"/>
                <a:ea typeface="Calibri" panose="020F0502020204030204" pitchFamily="34" charset="0"/>
                <a:cs typeface="Tunga" panose="020B0502040204020203" pitchFamily="34" charset="0"/>
              </a:rPr>
              <a:t> using OpenCV can be developed.</a:t>
            </a:r>
            <a:r>
              <a:rPr lang="en-IN"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a:t>
            </a:r>
          </a:p>
          <a:p>
            <a:pPr algn="just">
              <a:lnSpc>
                <a:spcPct val="150000"/>
              </a:lnSpc>
              <a:spcBef>
                <a:spcPts val="360"/>
              </a:spcBef>
              <a:spcAft>
                <a:spcPts val="360"/>
              </a:spcAft>
            </a:pPr>
            <a:r>
              <a:rPr lang="en-IN" sz="1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Background subtraction is a major pre-processing step in many vision-based applications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spcBef>
                <a:spcPts val="360"/>
              </a:spcBef>
              <a:spcAft>
                <a:spcPts val="360"/>
              </a:spcAft>
            </a:pPr>
            <a:r>
              <a:rPr lang="en-US" sz="1800" dirty="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 In future</a:t>
            </a:r>
            <a:r>
              <a:rPr lang="en-US" sz="180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 this </a:t>
            </a:r>
            <a:r>
              <a:rPr lang="en-US" sz="1800" dirty="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can be taken to the product level. To make this project as  user friendly and durable, we need to make it compact and cost effective</a:t>
            </a:r>
            <a:endParaRPr lang="en-IN" sz="18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marL="0" indent="0" algn="just">
              <a:lnSpc>
                <a:spcPct val="150000"/>
              </a:lnSpc>
              <a:spcAft>
                <a:spcPts val="36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360"/>
              </a:spcAft>
              <a:buNone/>
            </a:pPr>
            <a:endParaRPr lang="en-US" sz="1200"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9482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9993"/>
            <a:ext cx="9144000" cy="848193"/>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a:xfrm>
            <a:off x="457200" y="1600200"/>
            <a:ext cx="8229600" cy="2590799"/>
          </a:xfrm>
        </p:spPr>
        <p:txBody>
          <a:bodyPr>
            <a:normAutofit/>
          </a:bodyPr>
          <a:lstStyle/>
          <a:p>
            <a:pPr>
              <a:lnSpc>
                <a:spcPct val="200000"/>
              </a:lnSpc>
            </a:pPr>
            <a:r>
              <a:rPr lang="en-US" sz="2000" dirty="0">
                <a:latin typeface="Times New Roman" pitchFamily="18" charset="0"/>
                <a:cs typeface="Times New Roman" pitchFamily="18" charset="0"/>
              </a:rPr>
              <a:t>Overview of the Company</a:t>
            </a:r>
          </a:p>
          <a:p>
            <a:pPr>
              <a:lnSpc>
                <a:spcPct val="200000"/>
              </a:lnSpc>
            </a:pPr>
            <a:r>
              <a:rPr lang="en-US" sz="2000" dirty="0">
                <a:latin typeface="Times New Roman" pitchFamily="18" charset="0"/>
                <a:cs typeface="Times New Roman" pitchFamily="18" charset="0"/>
              </a:rPr>
              <a:t>Products made by Company</a:t>
            </a:r>
          </a:p>
          <a:p>
            <a:pPr>
              <a:lnSpc>
                <a:spcPct val="200000"/>
              </a:lnSpc>
            </a:pPr>
            <a:r>
              <a:rPr lang="en-US" sz="2000" dirty="0">
                <a:latin typeface="Times New Roman" pitchFamily="18" charset="0"/>
                <a:cs typeface="Times New Roman" pitchFamily="18" charset="0"/>
              </a:rPr>
              <a:t>Brief on the Work Carried Out/ being Carried Out</a:t>
            </a:r>
          </a:p>
        </p:txBody>
      </p:sp>
      <p:sp>
        <p:nvSpPr>
          <p:cNvPr id="4" name="Date Placeholder 3"/>
          <p:cNvSpPr>
            <a:spLocks noGrp="1"/>
          </p:cNvSpPr>
          <p:nvPr>
            <p:ph type="dt" sz="half" idx="10"/>
          </p:nvPr>
        </p:nvSpPr>
        <p:spPr/>
        <p:txBody>
          <a:bodyPr/>
          <a:lstStyle/>
          <a:p>
            <a:fld id="{29225918-4B1F-407E-95F6-5E3A63A61B6D}"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Overview of the Company</a:t>
            </a:r>
          </a:p>
        </p:txBody>
      </p:sp>
      <p:sp>
        <p:nvSpPr>
          <p:cNvPr id="3" name="Content Placeholder 2"/>
          <p:cNvSpPr>
            <a:spLocks noGrp="1"/>
          </p:cNvSpPr>
          <p:nvPr>
            <p:ph idx="1"/>
          </p:nvPr>
        </p:nvSpPr>
        <p:spPr>
          <a:xfrm>
            <a:off x="457200" y="1143000"/>
            <a:ext cx="8229600" cy="4983163"/>
          </a:xfrm>
        </p:spPr>
        <p:txBody>
          <a:bodyPr>
            <a:normAutofit/>
          </a:bodyPr>
          <a:lstStyle/>
          <a:p>
            <a:pP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TAKE IT SMART  PVT.LTD is an Indian based engineering and Software Company headquartered in Bangalore, Karnataka, India. It is both product and service-oriented software company. </a:t>
            </a:r>
          </a:p>
          <a:p>
            <a:pPr>
              <a:buFont typeface="Wingdings" panose="05000000000000000000" pitchFamily="2" charset="2"/>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TAKE IT SMART  PVT.LTD  have its own services such as,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7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Embedded Applications development</a:t>
            </a:r>
          </a:p>
          <a:p>
            <a:pPr marL="342900" lvl="0" indent="-342900" algn="just">
              <a:lnSpc>
                <a:spcPct val="150000"/>
              </a:lnSpc>
              <a:spcAft>
                <a:spcPts val="87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Web design and development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7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Service</a:t>
            </a:r>
          </a:p>
          <a:p>
            <a:pPr marL="342900" lvl="0" indent="-342900" algn="just">
              <a:lnSpc>
                <a:spcPct val="150000"/>
              </a:lnSpc>
              <a:spcAft>
                <a:spcPts val="87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Android app Development</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Web Bases Software Solutions </a:t>
            </a: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Overview of the Company</a:t>
            </a:r>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lnSpc>
                <a:spcPct val="150000"/>
              </a:lnSpc>
              <a:buFont typeface="Wingdings" panose="05000000000000000000" pitchFamily="2" charset="2"/>
              <a:buChar char="Ø"/>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DOMAINS</a:t>
            </a:r>
            <a:endPar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TAKE IT SMART PVT.LTD  have working with several domains like-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65"/>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65"/>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Digital marketing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78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Business Address: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Take It Smart (OPC)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Pvt.Ltd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780"/>
              </a:spcAft>
              <a:buNone/>
            </a:pP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14,SGN Arcade, 1st Floor, 2nd stage, 1st Main Rd, RPC Layout, </a:t>
            </a:r>
            <a:r>
              <a:rPr lang="en-IN" sz="18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Hoshalli</a:t>
            </a: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Extension, Stage 1,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780"/>
              </a:spcAft>
              <a:buNone/>
            </a:pP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Vijayanagar, Bengaluru, Karnataka 560040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78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Mobile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+91-8050104212</a:t>
            </a:r>
          </a:p>
          <a:p>
            <a:pPr marL="0" indent="0" algn="just">
              <a:lnSpc>
                <a:spcPct val="150000"/>
              </a:lnSpc>
              <a:spcAft>
                <a:spcPts val="78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Email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info@takeitsmart.in</a:t>
            </a:r>
            <a:endParaRPr lang="en-IN"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78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Website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www.takeitsmart.in </a:t>
            </a: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2626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Product Made by Company</a:t>
            </a:r>
          </a:p>
        </p:txBody>
      </p:sp>
      <p:sp>
        <p:nvSpPr>
          <p:cNvPr id="3" name="Content Placeholder 2"/>
          <p:cNvSpPr>
            <a:spLocks noGrp="1"/>
          </p:cNvSpPr>
          <p:nvPr>
            <p:ph idx="1"/>
          </p:nvPr>
        </p:nvSpPr>
        <p:spPr>
          <a:xfrm>
            <a:off x="435864" y="990600"/>
            <a:ext cx="8229600" cy="5181600"/>
          </a:xfrm>
        </p:spPr>
        <p:txBody>
          <a:bodyPr/>
          <a:lstStyle/>
          <a:p>
            <a:pPr marL="0" indent="0">
              <a:buNone/>
            </a:pPr>
            <a:r>
              <a:rPr lang="en-IN" sz="1800" b="1"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Background Subtraction on Real time Video using OpenCV</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360"/>
              </a:spcAft>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dirty="0">
                <a:solidFill>
                  <a:srgbClr val="000000"/>
                </a:solidFill>
                <a:effectLst/>
                <a:latin typeface="+mj-lt"/>
                <a:ea typeface="Calibri" panose="020F0502020204030204" pitchFamily="34" charset="0"/>
                <a:cs typeface="Tunga" panose="020B0502040204020203" pitchFamily="34"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Background subtraction is a way of eliminating the background from image. To achieve this we extract the moving foreground from the static background.</a:t>
            </a:r>
          </a:p>
          <a:p>
            <a:pPr algn="just">
              <a:lnSpc>
                <a:spcPct val="150000"/>
              </a:lnSpc>
              <a:spcAft>
                <a:spcPts val="80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Background subtraction is a major pre-processing step in many vision-based applications. </a:t>
            </a:r>
          </a:p>
          <a:p>
            <a:pPr lvl="0" algn="just">
              <a:lnSpc>
                <a:spcPct val="150000"/>
              </a:lnSpc>
              <a:spcAft>
                <a:spcPts val="360"/>
              </a:spcAft>
              <a:buSzPts val="1000"/>
              <a:buFont typeface="Wingdings" panose="05000000000000000000" pitchFamily="2" charset="2"/>
              <a:buChar char="Ø"/>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Background modelling consists of two main steps:</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mj-lt"/>
              <a:buAutoNum type="arabicPeriod"/>
              <a:tabLst>
                <a:tab pos="9144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Background Initialization;</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mj-lt"/>
              <a:buAutoNum type="arabicPeriod"/>
              <a:tabLst>
                <a:tab pos="9144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Background Update.</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rPr>
              <a:t>In the first step, an initial model of the background is computed, while in the second step that model is updated in order to adapt to possible changes in the scene</a:t>
            </a:r>
            <a:endParaRPr lang="en-US" sz="1600"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22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97"/>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Work Carried Out</a:t>
            </a:r>
          </a:p>
        </p:txBody>
      </p:sp>
      <p:sp>
        <p:nvSpPr>
          <p:cNvPr id="3" name="Content Placeholder 2"/>
          <p:cNvSpPr>
            <a:spLocks noGrp="1"/>
          </p:cNvSpPr>
          <p:nvPr>
            <p:ph idx="1"/>
          </p:nvPr>
        </p:nvSpPr>
        <p:spPr/>
        <p:txBody>
          <a:bodyPr/>
          <a:lstStyle/>
          <a:p>
            <a:pPr marL="0" indent="0">
              <a:buNone/>
            </a:pPr>
            <a:r>
              <a:rPr lang="en-US" sz="1800" b="1" u="sng" dirty="0">
                <a:latin typeface="Times New Roman" pitchFamily="18" charset="0"/>
                <a:cs typeface="Times New Roman" pitchFamily="18" charset="0"/>
              </a:rPr>
              <a:t>INTRODUCTION</a:t>
            </a:r>
          </a:p>
          <a:p>
            <a:pPr marL="0" indent="0">
              <a:buNone/>
            </a:pPr>
            <a:endParaRPr lang="en-US" sz="1200" dirty="0"/>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Background subtraction is a vision-based applications. </a:t>
            </a:r>
          </a:p>
          <a:p>
            <a:pPr>
              <a:buFont typeface="Wingdings" panose="05000000000000000000" pitchFamily="2" charset="2"/>
              <a:buChar char="Ø"/>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spc="10" dirty="0">
                <a:solidFill>
                  <a:srgbClr val="000000"/>
                </a:solidFill>
                <a:effectLst/>
                <a:latin typeface="Times New Roman" panose="02020603050405020304" pitchFamily="18" charset="0"/>
                <a:ea typeface="Calibri" panose="020F0502020204030204" pitchFamily="34" charset="0"/>
              </a:rPr>
              <a:t>Background Subtraction has several use cases in everyday life, it is being used for object segmentation, security enhancement, pedestrian tracking, counting the number of visitors, number of vehicles in traffic etc. </a:t>
            </a:r>
          </a:p>
          <a:p>
            <a:pPr>
              <a:buFont typeface="Wingdings" panose="05000000000000000000" pitchFamily="2" charset="2"/>
              <a:buChar char="Ø"/>
            </a:pPr>
            <a:endParaRPr lang="en-IN" sz="1800" spc="10" dirty="0">
              <a:solidFill>
                <a:srgbClr val="000000"/>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Background subtraction (BS) is a common and widely used technique for generating a foreground mask by using static cameras.</a:t>
            </a:r>
            <a:endParaRPr lang="en-IN" sz="1800" dirty="0">
              <a:solidFill>
                <a:srgbClr val="000000"/>
              </a:solidFill>
              <a:effectLst/>
              <a:latin typeface="Calibri" panose="020F0502020204030204" pitchFamily="34" charset="0"/>
              <a:ea typeface="Calibri" panose="020F0502020204030204" pitchFamily="34" charset="0"/>
              <a:cs typeface="Tunga" panose="020B0502040204020203" pitchFamily="34" charset="0"/>
            </a:endParaRPr>
          </a:p>
          <a:p>
            <a:pPr>
              <a:buFont typeface="Wingdings" panose="05000000000000000000" pitchFamily="2" charset="2"/>
              <a:buChar char="Ø"/>
            </a:pPr>
            <a:endParaRPr lang="en-IN" sz="1800" spc="10" dirty="0">
              <a:solidFill>
                <a:srgbClr val="000000"/>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2929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97"/>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Work Carried Out</a:t>
            </a:r>
          </a:p>
        </p:txBody>
      </p:sp>
      <p:sp>
        <p:nvSpPr>
          <p:cNvPr id="3" name="Content Placeholder 2"/>
          <p:cNvSpPr>
            <a:spLocks noGrp="1"/>
          </p:cNvSpPr>
          <p:nvPr>
            <p:ph idx="1"/>
          </p:nvPr>
        </p:nvSpPr>
        <p:spPr/>
        <p:txBody>
          <a:bodyPr/>
          <a:lstStyle/>
          <a:p>
            <a:pPr marL="0" indent="0">
              <a:buNone/>
            </a:pPr>
            <a:r>
              <a:rPr lang="en-US" sz="1800" b="1" u="sng" dirty="0">
                <a:latin typeface="Times New Roman" pitchFamily="18" charset="0"/>
                <a:cs typeface="Times New Roman" pitchFamily="18" charset="0"/>
              </a:rPr>
              <a:t>INTRODUCTION</a:t>
            </a:r>
          </a:p>
          <a:p>
            <a:pPr marL="0" indent="0">
              <a:buNone/>
            </a:pPr>
            <a:endParaRPr lang="en-US" sz="1200"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6">
            <a:extLst>
              <a:ext uri="{FF2B5EF4-FFF2-40B4-BE49-F238E27FC236}">
                <a16:creationId xmlns:a16="http://schemas.microsoft.com/office/drawing/2014/main" id="{BAEB57DF-3CE6-3B6B-91B0-4DDDF32A7BFE}"/>
              </a:ext>
            </a:extLst>
          </p:cNvPr>
          <p:cNvPicPr>
            <a:picLocks noChangeAspect="1"/>
          </p:cNvPicPr>
          <p:nvPr/>
        </p:nvPicPr>
        <p:blipFill>
          <a:blip r:embed="rId3"/>
          <a:srcRect/>
          <a:stretch>
            <a:fillRect/>
          </a:stretch>
        </p:blipFill>
        <p:spPr bwMode="auto">
          <a:xfrm>
            <a:off x="1524000" y="2238692"/>
            <a:ext cx="5714999" cy="3171508"/>
          </a:xfrm>
          <a:prstGeom prst="rect">
            <a:avLst/>
          </a:prstGeom>
          <a:noFill/>
          <a:ln w="9525">
            <a:noFill/>
            <a:miter lim="800000"/>
            <a:headEnd/>
            <a:tailEnd/>
          </a:ln>
        </p:spPr>
      </p:pic>
    </p:spTree>
    <p:extLst>
      <p:ext uri="{BB962C8B-B14F-4D97-AF65-F5344CB8AC3E}">
        <p14:creationId xmlns:p14="http://schemas.microsoft.com/office/powerpoint/2010/main" val="291033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Work Carried Out</a:t>
            </a:r>
          </a:p>
        </p:txBody>
      </p:sp>
      <p:sp>
        <p:nvSpPr>
          <p:cNvPr id="3" name="Content Placeholder 2"/>
          <p:cNvSpPr>
            <a:spLocks noGrp="1"/>
          </p:cNvSpPr>
          <p:nvPr>
            <p:ph idx="1"/>
          </p:nvPr>
        </p:nvSpPr>
        <p:spPr>
          <a:xfrm>
            <a:off x="1409700" y="3471862"/>
            <a:ext cx="8229600" cy="4525963"/>
          </a:xfrm>
        </p:spPr>
        <p:txBody>
          <a:bodyPr/>
          <a:lstStyle/>
          <a:p>
            <a:pPr marL="0" indent="0">
              <a:buNone/>
            </a:pPr>
            <a:endParaRPr lang="en-IN" sz="1800" b="1"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sz="1800" b="1" dirty="0">
              <a:solidFill>
                <a:srgbClr val="000000"/>
              </a:solidFill>
              <a:latin typeface="Times New Roman" panose="02020603050405020304" pitchFamily="18" charset="0"/>
              <a:ea typeface="Calibri" panose="020F0502020204030204" pitchFamily="34" charset="0"/>
            </a:endParaRPr>
          </a:p>
          <a:p>
            <a:pPr marL="0" indent="0">
              <a:buNone/>
            </a:pPr>
            <a:endParaRPr lang="en-IN" sz="1800" b="1"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sz="1800" b="1" dirty="0">
              <a:solidFill>
                <a:srgbClr val="000000"/>
              </a:solidFill>
              <a:latin typeface="Times New Roman" panose="02020603050405020304" pitchFamily="18" charset="0"/>
              <a:ea typeface="Calibri" panose="020F0502020204030204" pitchFamily="34" charset="0"/>
            </a:endParaRPr>
          </a:p>
          <a:p>
            <a:pPr marL="0" indent="0">
              <a:buNone/>
            </a:pPr>
            <a:endParaRPr lang="en-IN" sz="1800" b="1"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sz="1800" b="1" dirty="0">
              <a:solidFill>
                <a:srgbClr val="000000"/>
              </a:solidFill>
              <a:latin typeface="Times New Roman" panose="02020603050405020304" pitchFamily="18" charset="0"/>
              <a:ea typeface="Calibri" panose="020F0502020204030204" pitchFamily="34" charset="0"/>
            </a:endParaRPr>
          </a:p>
          <a:p>
            <a:pPr marL="0" indent="0">
              <a:buNone/>
            </a:pPr>
            <a:endParaRPr lang="en-IN" sz="1800" b="1" dirty="0">
              <a:solidFill>
                <a:srgbClr val="000000"/>
              </a:solidFill>
              <a:effectLst/>
              <a:latin typeface="Times New Roman" panose="02020603050405020304" pitchFamily="18" charset="0"/>
              <a:ea typeface="Calibri" panose="020F0502020204030204" pitchFamily="34" charset="0"/>
            </a:endParaRPr>
          </a:p>
          <a:p>
            <a:pPr marL="0" indent="0">
              <a:buNone/>
            </a:pPr>
            <a:r>
              <a:rPr lang="en-IN" sz="1800" b="1" dirty="0">
                <a:solidFill>
                  <a:srgbClr val="000000"/>
                </a:solidFill>
                <a:latin typeface="Times New Roman" panose="02020603050405020304" pitchFamily="18" charset="0"/>
                <a:ea typeface="Calibri" panose="020F0502020204030204" pitchFamily="34" charset="0"/>
              </a:rPr>
              <a:t>        </a:t>
            </a:r>
            <a:r>
              <a:rPr lang="en-IN" sz="1800" b="1" dirty="0">
                <a:solidFill>
                  <a:srgbClr val="000000"/>
                </a:solidFill>
                <a:effectLst/>
                <a:latin typeface="Times New Roman" panose="02020603050405020304" pitchFamily="18" charset="0"/>
                <a:ea typeface="Calibri" panose="020F0502020204030204" pitchFamily="34" charset="0"/>
              </a:rPr>
              <a:t> </a:t>
            </a:r>
            <a:endParaRPr lang="en-US" sz="1200"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59" name="Rectangle 6">
            <a:extLst>
              <a:ext uri="{FF2B5EF4-FFF2-40B4-BE49-F238E27FC236}">
                <a16:creationId xmlns:a16="http://schemas.microsoft.com/office/drawing/2014/main" id="{464B0C6C-3A5C-E050-5E41-C49604230AD2}"/>
              </a:ext>
            </a:extLst>
          </p:cNvPr>
          <p:cNvSpPr>
            <a:spLocks noChangeArrowheads="1"/>
          </p:cNvSpPr>
          <p:nvPr/>
        </p:nvSpPr>
        <p:spPr bwMode="auto">
          <a:xfrm>
            <a:off x="3190875" y="2338387"/>
            <a:ext cx="1895475" cy="514350"/>
          </a:xfrm>
          <a:prstGeom prst="rect">
            <a:avLst/>
          </a:prstGeom>
          <a:solidFill>
            <a:srgbClr val="FFFFFF"/>
          </a:solidFill>
          <a:ln w="12700">
            <a:solidFill>
              <a:srgbClr val="C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Library OpenCV, NumPy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Straight Arrow Connector 11">
            <a:extLst>
              <a:ext uri="{FF2B5EF4-FFF2-40B4-BE49-F238E27FC236}">
                <a16:creationId xmlns:a16="http://schemas.microsoft.com/office/drawing/2014/main" id="{2176C90F-0AA1-C4F1-12F6-B9B409C01DF5}"/>
              </a:ext>
            </a:extLst>
          </p:cNvPr>
          <p:cNvSpPr>
            <a:spLocks noChangeShapeType="1"/>
          </p:cNvSpPr>
          <p:nvPr/>
        </p:nvSpPr>
        <p:spPr bwMode="auto">
          <a:xfrm>
            <a:off x="3990975" y="2873375"/>
            <a:ext cx="0" cy="36195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 name="Rectangle 2">
            <a:extLst>
              <a:ext uri="{FF2B5EF4-FFF2-40B4-BE49-F238E27FC236}">
                <a16:creationId xmlns:a16="http://schemas.microsoft.com/office/drawing/2014/main" id="{0EF3A88C-9D2E-435D-24DA-7E871526922C}"/>
              </a:ext>
            </a:extLst>
          </p:cNvPr>
          <p:cNvSpPr>
            <a:spLocks noChangeArrowheads="1"/>
          </p:cNvSpPr>
          <p:nvPr/>
        </p:nvSpPr>
        <p:spPr bwMode="auto">
          <a:xfrm>
            <a:off x="1244600" y="2984500"/>
            <a:ext cx="1355725" cy="576262"/>
          </a:xfrm>
          <a:prstGeom prst="rect">
            <a:avLst/>
          </a:prstGeom>
          <a:solidFill>
            <a:srgbClr val="FFFFFF"/>
          </a:solidFill>
          <a:ln w="12700">
            <a:solidFill>
              <a:srgbClr val="C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Real Time Camera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
            <a:extLst>
              <a:ext uri="{FF2B5EF4-FFF2-40B4-BE49-F238E27FC236}">
                <a16:creationId xmlns:a16="http://schemas.microsoft.com/office/drawing/2014/main" id="{826FDC48-7E62-D510-26BD-C9C42CBE5906}"/>
              </a:ext>
            </a:extLst>
          </p:cNvPr>
          <p:cNvSpPr>
            <a:spLocks noChangeArrowheads="1"/>
          </p:cNvSpPr>
          <p:nvPr/>
        </p:nvSpPr>
        <p:spPr bwMode="auto">
          <a:xfrm>
            <a:off x="5391150" y="3429000"/>
            <a:ext cx="1400175" cy="600075"/>
          </a:xfrm>
          <a:prstGeom prst="rect">
            <a:avLst/>
          </a:prstGeom>
          <a:solidFill>
            <a:srgbClr val="FFFFFF"/>
          </a:solidFill>
          <a:ln w="12700">
            <a:solidFill>
              <a:srgbClr val="C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Straight Arrow Connector 7">
            <a:extLst>
              <a:ext uri="{FF2B5EF4-FFF2-40B4-BE49-F238E27FC236}">
                <a16:creationId xmlns:a16="http://schemas.microsoft.com/office/drawing/2014/main" id="{8CE0414A-0BDE-4D7A-B43F-85531BE3E9BF}"/>
              </a:ext>
            </a:extLst>
          </p:cNvPr>
          <p:cNvSpPr>
            <a:spLocks noChangeShapeType="1"/>
          </p:cNvSpPr>
          <p:nvPr/>
        </p:nvSpPr>
        <p:spPr bwMode="auto">
          <a:xfrm>
            <a:off x="2600325" y="3429000"/>
            <a:ext cx="552450"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4" name="Rectangle 1">
            <a:extLst>
              <a:ext uri="{FF2B5EF4-FFF2-40B4-BE49-F238E27FC236}">
                <a16:creationId xmlns:a16="http://schemas.microsoft.com/office/drawing/2014/main" id="{C5463A61-E019-6A48-9E9F-2FC4D3407385}"/>
              </a:ext>
            </a:extLst>
          </p:cNvPr>
          <p:cNvSpPr>
            <a:spLocks noChangeArrowheads="1"/>
          </p:cNvSpPr>
          <p:nvPr/>
        </p:nvSpPr>
        <p:spPr bwMode="auto">
          <a:xfrm>
            <a:off x="3162607" y="3235325"/>
            <a:ext cx="1895475" cy="838200"/>
          </a:xfrm>
          <a:prstGeom prst="rect">
            <a:avLst/>
          </a:prstGeom>
          <a:solidFill>
            <a:srgbClr val="FFFFFF"/>
          </a:solidFill>
          <a:ln w="12700">
            <a:solidFill>
              <a:srgbClr val="C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python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3">
            <a:extLst>
              <a:ext uri="{FF2B5EF4-FFF2-40B4-BE49-F238E27FC236}">
                <a16:creationId xmlns:a16="http://schemas.microsoft.com/office/drawing/2014/main" id="{22912B4C-5ADA-7EB1-9B22-6BE1D7E142B9}"/>
              </a:ext>
            </a:extLst>
          </p:cNvPr>
          <p:cNvSpPr>
            <a:spLocks noChangeArrowheads="1"/>
          </p:cNvSpPr>
          <p:nvPr/>
        </p:nvSpPr>
        <p:spPr bwMode="auto">
          <a:xfrm>
            <a:off x="1149350" y="3792537"/>
            <a:ext cx="1298575" cy="782638"/>
          </a:xfrm>
          <a:prstGeom prst="rect">
            <a:avLst/>
          </a:prstGeom>
          <a:solidFill>
            <a:srgbClr val="FFFFFF"/>
          </a:solidFill>
          <a:ln w="12700">
            <a:solidFill>
              <a:srgbClr val="C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Tunga" panose="020B0502040204020203" pitchFamily="34" charset="0"/>
              </a:rPr>
              <a:t>Background Subtraction Algorithm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Straight Arrow Connector 10">
            <a:extLst>
              <a:ext uri="{FF2B5EF4-FFF2-40B4-BE49-F238E27FC236}">
                <a16:creationId xmlns:a16="http://schemas.microsoft.com/office/drawing/2014/main" id="{D06D9706-F1BC-EC33-8C5D-87910B356CFF}"/>
              </a:ext>
            </a:extLst>
          </p:cNvPr>
          <p:cNvSpPr>
            <a:spLocks noChangeShapeType="1"/>
          </p:cNvSpPr>
          <p:nvPr/>
        </p:nvSpPr>
        <p:spPr bwMode="auto">
          <a:xfrm>
            <a:off x="2438400" y="3967162"/>
            <a:ext cx="685800"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7" name="Straight Arrow Connector 13">
            <a:extLst>
              <a:ext uri="{FF2B5EF4-FFF2-40B4-BE49-F238E27FC236}">
                <a16:creationId xmlns:a16="http://schemas.microsoft.com/office/drawing/2014/main" id="{0D3AD550-CA42-E7EF-A48E-99036E6BA42E}"/>
              </a:ext>
            </a:extLst>
          </p:cNvPr>
          <p:cNvSpPr>
            <a:spLocks noChangeShapeType="1"/>
          </p:cNvSpPr>
          <p:nvPr/>
        </p:nvSpPr>
        <p:spPr bwMode="auto">
          <a:xfrm>
            <a:off x="5038725" y="3716337"/>
            <a:ext cx="352425"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 name="Straight Arrow Connector 9">
            <a:extLst>
              <a:ext uri="{FF2B5EF4-FFF2-40B4-BE49-F238E27FC236}">
                <a16:creationId xmlns:a16="http://schemas.microsoft.com/office/drawing/2014/main" id="{4658EA16-D774-2B21-9A2B-ECE3C5AD67CA}"/>
              </a:ext>
            </a:extLst>
          </p:cNvPr>
          <p:cNvSpPr>
            <a:spLocks noChangeShapeType="1"/>
          </p:cNvSpPr>
          <p:nvPr/>
        </p:nvSpPr>
        <p:spPr bwMode="auto">
          <a:xfrm>
            <a:off x="3124200" y="3929062"/>
            <a:ext cx="0" cy="0"/>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 name="Straight Arrow Connector 8">
            <a:extLst>
              <a:ext uri="{FF2B5EF4-FFF2-40B4-BE49-F238E27FC236}">
                <a16:creationId xmlns:a16="http://schemas.microsoft.com/office/drawing/2014/main" id="{5347B275-5AF1-D3A3-DD98-1919C5D2C0AD}"/>
              </a:ext>
            </a:extLst>
          </p:cNvPr>
          <p:cNvSpPr>
            <a:spLocks noChangeShapeType="1"/>
          </p:cNvSpPr>
          <p:nvPr/>
        </p:nvSpPr>
        <p:spPr bwMode="auto">
          <a:xfrm>
            <a:off x="3124200" y="4014787"/>
            <a:ext cx="0" cy="0"/>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0E0D069C-AD70-A2EA-2230-EC9370AE7F32}"/>
              </a:ext>
            </a:extLst>
          </p:cNvPr>
          <p:cNvSpPr>
            <a:spLocks noChangeArrowheads="1"/>
          </p:cNvSpPr>
          <p:nvPr/>
        </p:nvSpPr>
        <p:spPr bwMode="auto">
          <a:xfrm>
            <a:off x="952500" y="1777097"/>
            <a:ext cx="16979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Block diagram </a:t>
            </a:r>
            <a:endPar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1" name="Rectangle 90">
            <a:extLst>
              <a:ext uri="{FF2B5EF4-FFF2-40B4-BE49-F238E27FC236}">
                <a16:creationId xmlns:a16="http://schemas.microsoft.com/office/drawing/2014/main" id="{690D23E3-2ECA-AA39-D5A8-9736085AD446}"/>
              </a:ext>
            </a:extLst>
          </p:cNvPr>
          <p:cNvSpPr>
            <a:spLocks noChangeArrowheads="1"/>
          </p:cNvSpPr>
          <p:nvPr/>
        </p:nvSpPr>
        <p:spPr bwMode="auto">
          <a:xfrm>
            <a:off x="952500" y="23383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1503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 Work Carried Out</a:t>
            </a:r>
          </a:p>
        </p:txBody>
      </p:sp>
      <p:sp>
        <p:nvSpPr>
          <p:cNvPr id="3" name="Content Placeholder 2"/>
          <p:cNvSpPr>
            <a:spLocks noGrp="1"/>
          </p:cNvSpPr>
          <p:nvPr>
            <p:ph idx="1"/>
          </p:nvPr>
        </p:nvSpPr>
        <p:spPr/>
        <p:txBody>
          <a:bodyPr>
            <a:normAutofit fontScale="92500" lnSpcReduction="20000"/>
          </a:bodyPr>
          <a:lstStyle/>
          <a:p>
            <a:pPr marL="0" indent="0" algn="just">
              <a:lnSpc>
                <a:spcPct val="150000"/>
              </a:lnSpc>
              <a:spcAft>
                <a:spcPts val="360"/>
              </a:spcAft>
              <a:buNone/>
            </a:pPr>
            <a:r>
              <a:rPr lang="en-IN" sz="18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a:t>
            </a:r>
            <a:r>
              <a:rPr lang="en-IN" sz="19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9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6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Computer – Processor, high speed is preferred.</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Wingdings" panose="05000000000000000000" pitchFamily="2" charset="2"/>
              <a:buChar char=""/>
            </a:pPr>
            <a:r>
              <a:rPr lang="en-IN" sz="16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RAM 4GB</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Wingdings" panose="05000000000000000000" pitchFamily="2" charset="2"/>
              <a:buChar char=""/>
            </a:pPr>
            <a:r>
              <a:rPr lang="en-IN" sz="16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Hard disk – Free space of 5GB</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Wingdings" panose="05000000000000000000" pitchFamily="2" charset="2"/>
              <a:buChar char=""/>
            </a:pPr>
            <a:r>
              <a:rPr lang="en-IN" sz="16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Laptop built-in Camera</a:t>
            </a:r>
            <a:endParaRPr lang="en-IN" sz="1600" dirty="0">
              <a:effectLst/>
              <a:latin typeface="Calibri" panose="020F0502020204030204" pitchFamily="34" charset="0"/>
              <a:ea typeface="Calibri" panose="020F0502020204030204" pitchFamily="34" charset="0"/>
              <a:cs typeface="Tunga" panose="020B0502040204020203" pitchFamily="34" charset="0"/>
            </a:endParaRPr>
          </a:p>
          <a:p>
            <a:pPr marL="0" indent="0" algn="just">
              <a:lnSpc>
                <a:spcPct val="150000"/>
              </a:lnSpc>
              <a:spcBef>
                <a:spcPts val="360"/>
              </a:spcBef>
              <a:spcAft>
                <a:spcPts val="800"/>
              </a:spcAft>
              <a:buNone/>
            </a:pPr>
            <a:r>
              <a:rPr lang="en-IN" sz="18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a:t>
            </a:r>
            <a:r>
              <a:rPr lang="en-IN" sz="2100" b="1" u="sng"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Software’s Used</a:t>
            </a:r>
            <a:endParaRPr lang="en-IN" sz="2100" u="sng"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Bef>
                <a:spcPts val="360"/>
              </a:spcBef>
              <a:spcAft>
                <a:spcPts val="36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Python 3.7</a:t>
            </a:r>
            <a:endParaRPr lang="en-IN" sz="15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Bef>
                <a:spcPts val="360"/>
              </a:spcBef>
              <a:spcAft>
                <a:spcPts val="36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Open CV tool</a:t>
            </a:r>
            <a:endParaRPr lang="en-IN" sz="15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Bef>
                <a:spcPts val="360"/>
              </a:spcBef>
              <a:spcAft>
                <a:spcPts val="36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OS – </a:t>
            </a:r>
            <a:r>
              <a:rPr lang="en-IN" sz="150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Windows 11</a:t>
            </a:r>
            <a:endParaRPr lang="en-IN" sz="15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spcBef>
                <a:spcPts val="360"/>
              </a:spcBef>
              <a:spcAft>
                <a:spcPts val="36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Idle Software</a:t>
            </a:r>
            <a:endParaRPr lang="en-IN" sz="1500" dirty="0">
              <a:effectLst/>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US" sz="1200" dirty="0"/>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t>2/12/2023</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804861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4047</TotalTime>
  <Words>697</Words>
  <Application>Microsoft Office PowerPoint</Application>
  <PresentationFormat>On-screen Show (4:3)</PresentationFormat>
  <Paragraphs>138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Cambria</vt:lpstr>
      <vt:lpstr>Symbol</vt:lpstr>
      <vt:lpstr>Times New Roman</vt:lpstr>
      <vt:lpstr>Wingdings</vt:lpstr>
      <vt:lpstr>Office Theme</vt:lpstr>
      <vt:lpstr>Machine Learning Using Python</vt:lpstr>
      <vt:lpstr>Presentation Outline</vt:lpstr>
      <vt:lpstr>Overview of the Company</vt:lpstr>
      <vt:lpstr>Overview of the Company</vt:lpstr>
      <vt:lpstr>Product Made by Company</vt:lpstr>
      <vt:lpstr>Work Carried Out</vt:lpstr>
      <vt:lpstr>Work Carried Out</vt:lpstr>
      <vt:lpstr>Work Carried Out</vt:lpstr>
      <vt:lpstr> Work Carried Out</vt:lpstr>
      <vt:lpstr>Brief on the Work Carried Out</vt:lpstr>
      <vt:lpstr>Brief on the Work Carried Out</vt:lpstr>
      <vt:lpstr>Brief on the Work Carried Out</vt:lpstr>
      <vt:lpstr>Brief on the Work Carried 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VINAY K V</cp:lastModifiedBy>
  <cp:revision>35</cp:revision>
  <dcterms:created xsi:type="dcterms:W3CDTF">2006-08-16T00:00:00Z</dcterms:created>
  <dcterms:modified xsi:type="dcterms:W3CDTF">2023-02-12T18:20:23Z</dcterms:modified>
</cp:coreProperties>
</file>