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524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RSVP Movies Case Study Report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219200"/>
            <a:ext cx="883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RSVP Movies needs to consider following details while making decisions about their next project: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dirty="0" smtClean="0"/>
              <a:t>Top 3 genre: Drama, Comedy, Thriller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dirty="0" smtClean="0"/>
              <a:t>Genre with Highest number of movies of all time: </a:t>
            </a:r>
            <a:r>
              <a:rPr lang="en-US" sz="1900" b="1" u="sng" dirty="0" smtClean="0"/>
              <a:t>Drama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dirty="0" smtClean="0"/>
              <a:t>Average Duration: Max(Action: 112 min), Min(Horror: 92 min), For </a:t>
            </a:r>
            <a:r>
              <a:rPr lang="en-US" sz="1900" b="1" u="sng" dirty="0" smtClean="0"/>
              <a:t>Drama: 106 min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dirty="0" smtClean="0"/>
              <a:t>Director with highest number of super hit movies in top </a:t>
            </a:r>
            <a:r>
              <a:rPr lang="en-US" sz="1900" b="1" dirty="0"/>
              <a:t>3 genres is </a:t>
            </a:r>
            <a:r>
              <a:rPr lang="en-US" sz="1900" b="1" u="sng" dirty="0"/>
              <a:t>James </a:t>
            </a:r>
            <a:r>
              <a:rPr lang="en-US" sz="1900" b="1" u="sng" dirty="0" smtClean="0"/>
              <a:t>Mangold</a:t>
            </a:r>
            <a:r>
              <a:rPr lang="en-US" sz="1900" b="1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u="sng" dirty="0" smtClean="0"/>
              <a:t>Mammootty</a:t>
            </a:r>
            <a:r>
              <a:rPr lang="en-US" sz="1900" b="1" u="sng" dirty="0"/>
              <a:t> &amp; </a:t>
            </a:r>
            <a:r>
              <a:rPr lang="en-US" sz="1900" b="1" u="sng" dirty="0" smtClean="0"/>
              <a:t>Mohanlal</a:t>
            </a:r>
            <a:r>
              <a:rPr lang="en-US" sz="1900" b="1" dirty="0" smtClean="0"/>
              <a:t> are top 2 actors with highest number of super hit movies in their career.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u="sng" dirty="0" smtClean="0"/>
              <a:t>Vijay Sethupathi </a:t>
            </a:r>
            <a:r>
              <a:rPr lang="en-US" sz="1900" b="1" dirty="0" smtClean="0"/>
              <a:t>is one of the Indian actors who seems to be a promising choice to attract Indian audience having highest number of hit films in career among actors.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dirty="0" smtClean="0"/>
              <a:t>Taapsee Pannu, Kriti Sanon, Divya Dutta, Shraddha Kapoor</a:t>
            </a:r>
            <a:r>
              <a:rPr lang="en-US" sz="1900" dirty="0"/>
              <a:t> </a:t>
            </a:r>
            <a:r>
              <a:rPr lang="en-US" sz="1900" dirty="0" smtClean="0"/>
              <a:t>&amp; Kriti Kharbanda </a:t>
            </a:r>
            <a:r>
              <a:rPr lang="en-US" sz="1900" b="1" dirty="0" smtClean="0"/>
              <a:t>are top 5 actresses having highest number of super hit films among actresses.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dirty="0"/>
              <a:t>One movie with highest worldwide gross income of each year for last 3 years belonged to </a:t>
            </a:r>
            <a:r>
              <a:rPr lang="en-US" sz="1900" b="1" u="sng" dirty="0"/>
              <a:t>Drama &amp; Thriller</a:t>
            </a:r>
            <a:r>
              <a:rPr lang="en-US" sz="1900" b="1" dirty="0"/>
              <a:t>. So, This can be considered for the next project.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1900" b="1" u="sng" dirty="0"/>
          </a:p>
        </p:txBody>
      </p:sp>
    </p:spTree>
    <p:extLst>
      <p:ext uri="{BB962C8B-B14F-4D97-AF65-F5344CB8AC3E}">
        <p14:creationId xmlns:p14="http://schemas.microsoft.com/office/powerpoint/2010/main" val="400738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029" y="50634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RSVP Movies Case Study Report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2057400"/>
            <a:ext cx="88392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1900" b="1" dirty="0" smtClean="0"/>
              <a:t>On the basis of overall parameters, ‘</a:t>
            </a:r>
            <a:r>
              <a:rPr lang="en-US" sz="1900" b="1" u="sng" dirty="0" smtClean="0"/>
              <a:t>Marvel </a:t>
            </a:r>
            <a:r>
              <a:rPr lang="en-US" sz="1900" b="1" u="sng" dirty="0"/>
              <a:t>Studios</a:t>
            </a:r>
            <a:r>
              <a:rPr lang="en-US" sz="1900" b="1" dirty="0"/>
              <a:t>’ is on top of the list of 3 best production houses worldwide to partner with, for the next movie project</a:t>
            </a:r>
            <a:r>
              <a:rPr lang="en-US" sz="1900" b="1" dirty="0" smtClean="0"/>
              <a:t>.</a:t>
            </a:r>
            <a:endParaRPr lang="en-US" sz="1900" b="1" u="sng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u="sng" dirty="0" smtClean="0"/>
              <a:t>Star Cinema &amp; Twentieth Century Fox </a:t>
            </a:r>
            <a:r>
              <a:rPr lang="en-US" sz="1900" b="1" dirty="0" smtClean="0"/>
              <a:t>are among the top 2 production houses who produced most number of Multi-lingual films on record. They can be considered as a production partner if the next project is going to be a multi-lingual project.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u="sng" dirty="0" smtClean="0"/>
              <a:t>Parvathi Thiruvothu, Susan Brown, Amanda Lawrence </a:t>
            </a:r>
            <a:r>
              <a:rPr lang="en-US" sz="1900" b="1" dirty="0" smtClean="0"/>
              <a:t>are among the top 3 actresses having highest number of super hit films in Drama genre.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900" b="1" dirty="0" smtClean="0"/>
              <a:t>Based on number of movies, Top 2 directors to be considered for next project are</a:t>
            </a:r>
            <a:r>
              <a:rPr lang="en-US" sz="1900" b="1" u="sng" dirty="0" smtClean="0"/>
              <a:t> A. L. Vijay &amp; Andrew Jones </a:t>
            </a:r>
            <a:r>
              <a:rPr lang="en-US" sz="1900" b="1" dirty="0" smtClean="0"/>
              <a:t>which are best considerations for the upcoming projects having </a:t>
            </a:r>
            <a:r>
              <a:rPr lang="en-US" sz="1900" b="1" u="sng" dirty="0" smtClean="0"/>
              <a:t>average inter movie days of 171 &amp; 191 respectively.</a:t>
            </a:r>
            <a:endParaRPr lang="en-US" sz="1900" b="1" u="sng" dirty="0"/>
          </a:p>
        </p:txBody>
      </p:sp>
    </p:spTree>
    <p:extLst>
      <p:ext uri="{BB962C8B-B14F-4D97-AF65-F5344CB8AC3E}">
        <p14:creationId xmlns:p14="http://schemas.microsoft.com/office/powerpoint/2010/main" val="14918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6029" y="506343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RSVP Movies Case Study Report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20574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Case studied and report prepared by: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658" y="32766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200" b="1" u="sng" dirty="0" smtClean="0"/>
              <a:t>Vinay </a:t>
            </a:r>
            <a:r>
              <a:rPr lang="en-US" sz="3200" b="1" u="sng" dirty="0" err="1" smtClean="0"/>
              <a:t>Venkatesh</a:t>
            </a:r>
            <a:r>
              <a:rPr lang="en-US" sz="3200" b="1" u="sng" dirty="0" smtClean="0"/>
              <a:t> </a:t>
            </a:r>
            <a:r>
              <a:rPr lang="en-US" sz="3200" b="1" u="sng" dirty="0" err="1" smtClean="0"/>
              <a:t>Modak</a:t>
            </a:r>
            <a:endParaRPr lang="en-US" sz="3200" b="1" u="sng" dirty="0"/>
          </a:p>
          <a:p>
            <a:pPr algn="ctr"/>
            <a:r>
              <a:rPr lang="en-US" sz="3200" b="1" u="sng" dirty="0" smtClean="0"/>
              <a:t>Contact mail id: vmvinaymodak@gmail.com</a:t>
            </a:r>
          </a:p>
        </p:txBody>
      </p:sp>
    </p:spTree>
    <p:extLst>
      <p:ext uri="{BB962C8B-B14F-4D97-AF65-F5344CB8AC3E}">
        <p14:creationId xmlns:p14="http://schemas.microsoft.com/office/powerpoint/2010/main" val="133131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342</TotalTime>
  <Words>350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OF TABLES AVAILABLE IN IMDB DATABASE</dc:title>
  <dc:creator>lenovo pc</dc:creator>
  <cp:lastModifiedBy>lenovo</cp:lastModifiedBy>
  <cp:revision>47</cp:revision>
  <dcterms:created xsi:type="dcterms:W3CDTF">2022-04-30T07:57:25Z</dcterms:created>
  <dcterms:modified xsi:type="dcterms:W3CDTF">2022-06-02T12:39:48Z</dcterms:modified>
</cp:coreProperties>
</file>