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56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1206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46686-C1C3-4C80-82EB-4B8461604A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6733C42-DB38-4C29-8CC7-8C64DB8E92B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4246686-C1C3-4C80-82EB-4B8461604A11}" type="slidenum">
              <a:rPr lang="en-US" smtClean="0"/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600200"/>
          </a:xfrm>
        </p:spPr>
        <p:txBody>
          <a:bodyPr/>
          <a:lstStyle/>
          <a:p>
            <a:r>
              <a:rPr lang="en-US" dirty="0" smtClean="0"/>
              <a:t>Project Stage - 1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09600"/>
            <a:ext cx="8077201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 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Mobile Devices: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Power-efficient ALUs can help extend the battery life of smartphones and other portable devices.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Embedded Systems: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ALUs in embedded systems, such as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devices, will benefit from reduced power consumption, improving operational efficiency.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Wearable Technology: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ALUs are crucial for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smartwatches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where power efficiency is vital for long-lasting performance.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High-Performance Computing: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 in high-performance processors, power optimization is crucial to avoid thermal issues and reduce overall system power usage.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1" y="533400"/>
            <a:ext cx="8001000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Key Insights: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clock gating and operand isolation significantly reduces the dynamic power consumption of a 32-bit ALU.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Impact: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low-power ALU design can be a valuable addition to modern processors, improving power efficiency without sacrificing performance.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Future Work: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Explore additional techniques such as dynamic voltage and frequency scaling (DVFS) to further optimize power.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more complex operations and expand the ALU’s capabilities while maintaining low power consumption.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1000"/>
            <a:ext cx="8001000" cy="1247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5400" y="1905000"/>
            <a:ext cx="248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3795" y="1628638"/>
            <a:ext cx="6125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Department: Electronics and Communication Engineering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3401" y="2096456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 :- </a:t>
            </a:r>
            <a:r>
              <a:rPr 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of a Low Power 32-Bit ALU Using Clock Gating And    Operand Isolation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65404" y="3048000"/>
            <a:ext cx="31781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Batch: 13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G.Vamshi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(23C31A0411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M.Vinay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22C31A0490)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M.Venkatesh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(22C31A04A4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P.Bharath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22C31A04B4)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P.Revanth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(22C31A04C0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6799" y="5167086"/>
            <a:ext cx="1428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Mrs.P.Lalitha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6457" y="5196667"/>
            <a:ext cx="1910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Coordinator: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Dr.Ashok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Agarwal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7200" y="685800"/>
            <a:ext cx="8229601" cy="443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(Why?)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Power Consumption Concerns: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in digital systems is critical, especially for portable and embedded devices.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ALU designs consume significant amounts of power, especially in idle or low-activity states.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Need for Efficiency: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with low power is essential for prolonging battery life in mobile devices and reducing energy consumption in large-scale systems.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gating and operand isolation provide potential solutions for power optimization in ALUs.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533400"/>
            <a:ext cx="7924800" cy="5292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What is an ALU?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Arithmetic Logic Unit (ALU) is a fundamental component of   processor, responsible for executing arithmetic and logical operations.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Low Power Design in ALUs: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Power-efficient ALU design is essential to minimize energy consumption in modern processors, especially for mobile and embedded applications.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Technologies Used: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Gating: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Technique to turn off the clock in unused sections to save power.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 Isolation: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Disables inactive operands to reduce switching power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1" y="609600"/>
            <a:ext cx="7848600" cy="766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/>
              <a:t>       Current Problem: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Traditional 32-bit ALUs consume significant power, particularly when idle or performing non-critical operations.</a:t>
            </a:r>
            <a:endParaRPr lang="en-US" dirty="0" smtClean="0"/>
          </a:p>
          <a:p>
            <a:pPr lvl="1"/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n-US" dirty="0" smtClean="0"/>
              <a:t>Balancing complexity and energy savings when implementing techniques like clock gating and operand isolation.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b="1" dirty="0" smtClean="0"/>
              <a:t>     </a:t>
            </a:r>
            <a:r>
              <a:rPr lang="en-US" sz="2000" b="1" dirty="0" smtClean="0"/>
              <a:t>   Need:</a:t>
            </a:r>
            <a:endParaRPr lang="en-US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There is a need to reduce dynamic power consumption in ALUs, which impacts overall system efficiency.</a:t>
            </a:r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clock gating:</a:t>
            </a:r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Clock Gating is a widely used power-saving technique in digital circuits, especially in components like the ALU (Arithmetic Logic Unit), which is not always active during program execution.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Clock gating disables the clock signal to portions of the ALU when they are not in use, thereby reducing dynamic power consumption.</a:t>
            </a: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38200"/>
            <a:ext cx="7848600" cy="3994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Gating is a widely used power-saving technique in digital circuits, especially in components like the ALU (Arithmetic Logic Unit), which is not always active during program execution.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Clock gating disables the clock signal to portions of the ALU when they are not in use, thereby reducing dynamic power consumption.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ALU doesn't need to operate during every clock cycle. Continuously providing the clock signal causes unnecessary switching, which leads to dynamic power consumption.</a:t>
            </a:r>
            <a:endParaRPr lang="en-US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0185" y="457200"/>
            <a:ext cx="8470900" cy="6009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 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Design Phase: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32-bit ALU that can perform basic arithmetic and logic operations.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Apply clock gating techniques to deactivate parts of the ALU during non-relevant operations.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operand isolation to disable inactive operands during computations.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ALU design using hardware description languages (HDL).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power consumption and verify the functionality of clock gating and operand isolation.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Testing: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simulation tools to test for functional correctness and power consumption under different scenarios.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power consumption results and compare with a standard ALU design without optimizations.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685800"/>
            <a:ext cx="7848600" cy="5415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 			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Reduced Power Consumption: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dynamic power due to clock gating and operand isolation.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Functional ALU: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ALU will maintain its ability to perform arithmetic and logic operations while being power-efficient.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Optimized Performance: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should show comparable performance to traditional ALUs but with reduced energy usage.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Simulation Results: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to demonstrate lower power consumption while ensuring the ALU operates correctly for all specified tasks.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609600"/>
            <a:ext cx="77724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</a:t>
            </a:r>
            <a:r>
              <a:rPr lang="en-US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Software Required</a:t>
            </a:r>
            <a:endParaRPr lang="en-US" sz="2400" b="1" dirty="0" smtClean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HDL Languages: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VHDL or Verilog for ALU design.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Tools: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ModelSim, VCS for functional simulation and verification.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Xilinx Vivado, Synopsys Design Compiler for synthesis and power analysis.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5235</Words>
  <Application>WPS Presentation</Application>
  <PresentationFormat>On-screen Show (4:3)</PresentationFormat>
  <Paragraphs>146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Century Gothic</vt:lpstr>
      <vt:lpstr>Courier New</vt:lpstr>
      <vt:lpstr>Times New Roman</vt:lpstr>
      <vt:lpstr>Palatino Linotype</vt:lpstr>
      <vt:lpstr>Microsoft YaHei</vt:lpstr>
      <vt:lpstr>Arial Unicode MS</vt:lpstr>
      <vt:lpstr>Calibri</vt:lpstr>
      <vt:lpstr>Segoe UI Variable Text Light</vt:lpstr>
      <vt:lpstr>Executive</vt:lpstr>
      <vt:lpstr>Project Stage - 1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Pranay Maredoju</cp:lastModifiedBy>
  <cp:revision>15</cp:revision>
  <dcterms:created xsi:type="dcterms:W3CDTF">2025-07-16T09:32:00Z</dcterms:created>
  <dcterms:modified xsi:type="dcterms:W3CDTF">2025-07-17T16:06:25Z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5E1B66A008AD44E1878832A8F923ADB2_12</vt:lpwstr>
  </property>
  <property fmtid="{D5CDD505-2E9C-101B-9397-08002B2CF9AE}" pid="3" name="KSOProductBuildVer">
    <vt:lpwstr>1033-12.2.0.21931</vt:lpwstr>
  </property>
</Properties>
</file>