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0A1B-8CE8-443F-BC5B-74DAD746F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D177D-2356-4EB2-BF35-A9C619FE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7D9C-842E-4EAB-8C67-31DCCF32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9E10-5DA8-4749-A267-39431A80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47F2-45D7-4835-9DCA-7B81AD68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4C66-AF09-449A-95C0-82CB4060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45C8D-5F13-4BC7-9D80-8FE228A98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A769-1F39-421C-98C0-299E856F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EAE5-CD6D-45FB-BE5B-57D97F22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0E4F-CD2A-458E-B721-2B2FC905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4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7BA6B-B666-436F-B157-F9B78D286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ED671-6514-4DF9-B82D-CCFA0D25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8BE3-CE4F-42C0-8E1A-A127057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63C8-F269-47DE-B3F4-2E8A5381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F5BD-5ECF-4BC3-B2BB-73C57F5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6492-A5CD-4B20-9638-35F284BA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CE-787B-491E-9F7E-60910FB8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33C1-1F75-4B20-A7BD-E2496AD3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2302-DD04-44A2-ACAE-AFAF3A23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F01F-EC92-4558-A072-511CCC3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5EF-B149-40A4-BB4B-BB8BFA2D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F6DBE-9484-4FB2-A168-8EAE5E6C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D215-195D-43A8-B387-EFD40E83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F02F-D06D-4579-BF34-55FF1927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2E98-BB23-4048-BC8D-E76E5E9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A25D-DBBD-4234-BD64-A1D231A9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8D12-0E5C-4373-9F8D-D4447D422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548AB-657E-4D94-9E2D-0A98976F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713B8-2702-4C57-A4BE-9D9E813D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E9A0-2E87-4FD0-8B05-E87E0065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28E4-4028-4CFA-8F4C-2082A3D9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AC63-6D95-4E08-B6EA-26F241DC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4B9A-837E-4955-BD14-D9541CAE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2CED8-11D9-4DD6-B907-DC386D09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3FC0A-888B-4094-9F5C-A0DFE70EE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7D739-196D-42BD-B1AA-F452F4932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84F3F-A1DD-444D-ABD0-CE9ED6C4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F6C15-7ECE-4685-8147-79D3981E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2C710-F545-4FBF-9EDE-4321450D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CAF1-B736-4D73-B280-E5A8341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F2A3C-488F-4D56-A87F-BEC5A538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34471-A686-4922-8F9B-43D0E4D1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30FF9-30AA-494E-8E0C-F7F25BFB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5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DB179-4A86-4272-A72B-EE352FAF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D814-FC41-4721-AFF2-263B0F69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75F7F-8231-4EAF-A597-BA1E066A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B661-02A4-4009-9EFF-B1FDC5AD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80D9-D358-4DC4-930D-FF33A850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A7E6C-89CD-4358-A085-ACC1B2E2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8340-490D-4A44-BBFC-CD8B937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C99E6-05B9-494E-AC5B-03A3540B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4F66-537D-464F-B890-424A3180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0A9D-8DD2-490D-B3E2-2B339A69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646EB-F180-42FC-B9E2-E0430E167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BAB3A-E146-4787-A38F-5221DCF1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2AFE7-4872-4D94-AFD7-B053D4AB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DEC75-4148-47F9-A800-D196BB45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A24F-5926-4316-8375-2FDAF266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4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6DE2B-C326-47D0-9965-203E1440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4D67-4B35-4B6F-9ACD-B7D022D8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684F-BC85-4BF6-AB2A-A995E7F74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905C-D0A4-4AE8-BF38-0964DBB7D9D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73E2-0ED0-4652-9503-2422BC61A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040B-08C0-4D36-A811-2987B274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5906-9E53-460A-8765-399C67E25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61CE-D574-4E69-9680-670094A63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Cyclistic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Bike-Share Analysis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15565-8E7A-4356-9698-C1B12AE0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CAPSTONE PROJECT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Tools used : R for data cleaning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Tableau for data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visalization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3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FEEF-978F-4707-9E44-39059D00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TASK : </a:t>
            </a:r>
            <a:endParaRPr lang="en-IN" sz="6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B716-D330-4D80-B9A5-9A2A2FB3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Does a Bike-Share Navigate Speedy Success?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DF4AC-3E00-4F54-B6C1-23E22CA6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3" y="2471221"/>
            <a:ext cx="6705601" cy="43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7CB3C0F-F53B-42BB-8298-469C2F64E6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r="2637"/>
          <a:stretch>
            <a:fillRect/>
          </a:stretch>
        </p:blipFill>
        <p:spPr>
          <a:xfrm>
            <a:off x="172278" y="1362075"/>
            <a:ext cx="11887200" cy="24943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078AF-ED85-4A44-9337-BD65F06C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4974" y="4505739"/>
            <a:ext cx="9501809" cy="169455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This graph shows the Total ride duration by the people which has Membership and the Casual people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3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73485A8-4907-4FA2-A805-A617F9721A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350"/>
            <a:ext cx="11698778" cy="1915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0CBA-426A-4364-9312-8B9EA838A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505" y="4306957"/>
            <a:ext cx="10858990" cy="156203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This graph shows the Average ride duration by the people which has Membership and the Casual people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8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A79B-B422-456A-B1E1-2BA51441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6436" y="5354602"/>
            <a:ext cx="9859616" cy="10319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This graph shows the Total ride duration on Weekdays by the people which has Membership and the Casual people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sz="28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5B6CCC4-878F-48F3-A60A-1102362AE4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" b="8645"/>
          <a:stretch/>
        </p:blipFill>
        <p:spPr>
          <a:xfrm>
            <a:off x="1484071" y="583096"/>
            <a:ext cx="9223858" cy="4518992"/>
          </a:xfrm>
        </p:spPr>
      </p:pic>
    </p:spTree>
    <p:extLst>
      <p:ext uri="{BB962C8B-B14F-4D97-AF65-F5344CB8AC3E}">
        <p14:creationId xmlns:p14="http://schemas.microsoft.com/office/powerpoint/2010/main" val="70938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1EDAC-318E-478E-B087-3C3CEF24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3096" y="5261837"/>
            <a:ext cx="10959545" cy="12174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This graph shows the Total ride duration in Months by the people which has Membership and the Casual people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sz="1600" dirty="0"/>
          </a:p>
          <a:p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18009D4-3D9C-435B-964F-9016B1B2D9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6155" r="5196" b="-1"/>
          <a:stretch/>
        </p:blipFill>
        <p:spPr>
          <a:xfrm>
            <a:off x="583095" y="378688"/>
            <a:ext cx="10959546" cy="4883149"/>
          </a:xfrm>
        </p:spPr>
      </p:pic>
    </p:spTree>
    <p:extLst>
      <p:ext uri="{BB962C8B-B14F-4D97-AF65-F5344CB8AC3E}">
        <p14:creationId xmlns:p14="http://schemas.microsoft.com/office/powerpoint/2010/main" val="329029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75FE-17D5-43B0-AED4-6CCBE34C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charter"/>
              </a:rPr>
              <a:t>The key findings and my recommendations for the marketing campaign are as follows:</a:t>
            </a:r>
            <a:b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IN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040E-C999-4602-9081-6BD55531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charter"/>
              </a:rPr>
              <a:t>To guide the marketing campaign to convert casual riders into members, we now have some data driven insights on 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charter"/>
              </a:rPr>
              <a:t>how casual riders and annual members use </a:t>
            </a:r>
            <a:r>
              <a:rPr lang="en-US" sz="2200" b="1" i="0" dirty="0" err="1">
                <a:solidFill>
                  <a:srgbClr val="292929"/>
                </a:solidFill>
                <a:effectLst/>
                <a:latin typeface="charter"/>
              </a:rPr>
              <a:t>Cyclistic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charter"/>
              </a:rPr>
              <a:t> bikes differently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algn="l"/>
            <a:r>
              <a:rPr lang="en-US" sz="2200" b="0" i="0" dirty="0">
                <a:solidFill>
                  <a:srgbClr val="292929"/>
                </a:solidFill>
                <a:effectLst/>
                <a:latin typeface="charter"/>
              </a:rPr>
              <a:t>1. Casual riders prefer to take longer trips averaging 32 minutes per trip compared to members who average only 13 minutes.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charter"/>
              </a:rPr>
              <a:t>2. Use this statistic to show casual riders how they could save more money in the long run by becoming a member instead of paying for rides based on trip duration.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charter"/>
              </a:rPr>
              <a:t>3. Introduce a member only rewards program based on trip duration to incentivize casual riders to sign up as members and be eligible for the rewards.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charter"/>
              </a:rPr>
              <a:t>4. Develop a weekend and monthly membership plan where members have the option to book rides on weekdays and particular months at a lower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74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Office Theme</vt:lpstr>
      <vt:lpstr>Cyclistic Bike-Share Analysis</vt:lpstr>
      <vt:lpstr>BUSINESS TASK : </vt:lpstr>
      <vt:lpstr>PowerPoint Presentation</vt:lpstr>
      <vt:lpstr>PowerPoint Presentation</vt:lpstr>
      <vt:lpstr>PowerPoint Presentation</vt:lpstr>
      <vt:lpstr>PowerPoint Presentation</vt:lpstr>
      <vt:lpstr> The key findings and my recommendations for the marketing campaign are as follows: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</dc:title>
  <dc:creator>Dell</dc:creator>
  <cp:lastModifiedBy>Dell</cp:lastModifiedBy>
  <cp:revision>4</cp:revision>
  <dcterms:created xsi:type="dcterms:W3CDTF">2022-01-27T09:52:39Z</dcterms:created>
  <dcterms:modified xsi:type="dcterms:W3CDTF">2022-01-28T16:31:16Z</dcterms:modified>
</cp:coreProperties>
</file>