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D9D296-6180-41F0-8229-9FA91D38BA0C}">
  <a:tblStyle styleId="{04D9D296-6180-41F0-8229-9FA91D38BA0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2" Type="http://schemas.openxmlformats.org/officeDocument/2006/relationships/slide" Target="slides/slide5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f6743026f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af674302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f6743026f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af6743026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5078a403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5078a403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6743026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f6743026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5078a40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5078a40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4397700" y="339675"/>
            <a:ext cx="45912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500"/>
              <a:t>WEB PROJECT</a:t>
            </a:r>
            <a:endParaRPr b="1" sz="450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4933625" y="990675"/>
            <a:ext cx="3630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600"/>
              <a:t>UE19CS403</a:t>
            </a:r>
            <a:endParaRPr sz="2600">
              <a:solidFill>
                <a:srgbClr val="FF0000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984200" y="1710375"/>
            <a:ext cx="5895600" cy="7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0" i="0" sz="2000" u="sng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</a:t>
            </a:r>
            <a:r>
              <a:rPr b="1" i="0" lang="e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ORDERING SYSTEM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2984200" y="2669025"/>
            <a:ext cx="56385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Done by,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03" name="Google Shape;103;p25"/>
          <p:cNvGraphicFramePr/>
          <p:nvPr/>
        </p:nvGraphicFramePr>
        <p:xfrm>
          <a:off x="3011635" y="2952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{04D9D296-6180-41F0-8229-9FA91D38BA0C}</a:tableStyleId>
              </a:tblPr>
              <a:tblGrid>
                <a:gridCol w="2111100"/>
                <a:gridCol w="1736275"/>
                <a:gridCol w="1736275"/>
              </a:tblGrid>
              <a:tr h="3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SRN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SECTION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TEJAS KUMAR S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PES2UG19CS428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VINAY MV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PES2UG19CS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455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VIGHNESH MS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PES2UG19CS4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52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25"/>
          <p:cNvSpPr txBox="1"/>
          <p:nvPr/>
        </p:nvSpPr>
        <p:spPr>
          <a:xfrm>
            <a:off x="2980925" y="4551400"/>
            <a:ext cx="5895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LINK:-https://github.com/vinaymvpes/Food-Ordering-System.git</a:t>
            </a:r>
            <a:endParaRPr/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075" y="24450"/>
            <a:ext cx="16859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090925" y="338250"/>
            <a:ext cx="54453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700"/>
              <a:t>ABSTRACTION </a:t>
            </a:r>
            <a:endParaRPr b="1" sz="3000"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2704575" y="1436800"/>
            <a:ext cx="5831700" cy="29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400">
                <a:solidFill>
                  <a:schemeClr val="accent2"/>
                </a:solidFill>
              </a:rPr>
              <a:t>This website allows users to donate,sell and buy food being at home.</a:t>
            </a:r>
            <a:endParaRPr sz="1400">
              <a:solidFill>
                <a:schemeClr val="accen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400">
                <a:solidFill>
                  <a:schemeClr val="accent2"/>
                </a:solidFill>
              </a:rPr>
              <a:t>Also  this website helps users to start a business of selling their homemade food by receiving online orders.</a:t>
            </a:r>
            <a:endParaRPr sz="1400">
              <a:solidFill>
                <a:schemeClr val="accen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400">
                <a:solidFill>
                  <a:schemeClr val="accent2"/>
                </a:solidFill>
              </a:rPr>
              <a:t>When it comes to ordering and buying food , users who wanna taste homemade food can place orders to the homes of their choice.</a:t>
            </a:r>
            <a:endParaRPr sz="1400">
              <a:solidFill>
                <a:schemeClr val="accent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</a:pPr>
            <a:r>
              <a:rPr lang="en" sz="1400">
                <a:solidFill>
                  <a:schemeClr val="accent2"/>
                </a:solidFill>
              </a:rPr>
              <a:t>This helps in promoting homemade food and make feel people more homely along with healthy and nutritious food.It also helps connecting and making a new network creating a whole new business and profits in the market. </a:t>
            </a:r>
            <a:endParaRPr sz="1400">
              <a:solidFill>
                <a:schemeClr val="accent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090925" y="338250"/>
            <a:ext cx="5445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TECHNOLOGIES USED</a:t>
            </a:r>
            <a:endParaRPr b="1" sz="3000"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2873600" y="1436800"/>
            <a:ext cx="56625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Mongoose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MongoDB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Axios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React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React-DOM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Express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Node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Body-parser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Multer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React-redux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moment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react-router-DOM</a:t>
            </a:r>
            <a:endParaRPr>
              <a:solidFill>
                <a:srgbClr val="4C113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00"/>
              <a:buChar char="●"/>
            </a:pPr>
            <a:r>
              <a:rPr lang="en">
                <a:solidFill>
                  <a:srgbClr val="4C1130"/>
                </a:solidFill>
              </a:rPr>
              <a:t>React-paypal-express-checkout</a:t>
            </a:r>
            <a:endParaRPr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090925" y="338250"/>
            <a:ext cx="5445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MEMBERS CONTRIBUTION</a:t>
            </a:r>
            <a:endParaRPr b="1" sz="3000"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2873600" y="1436800"/>
            <a:ext cx="5662500" cy="29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lang="en" sz="1400">
                <a:solidFill>
                  <a:srgbClr val="4C1130"/>
                </a:solidFill>
              </a:rPr>
              <a:t>TEJAS KUMAR S :-front end and backend part of landing page,cart page and upload product page.</a:t>
            </a:r>
            <a:endParaRPr sz="1400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C113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lang="en" sz="1400">
                <a:solidFill>
                  <a:srgbClr val="4C1130"/>
                </a:solidFill>
              </a:rPr>
              <a:t>VINAY MV :- </a:t>
            </a:r>
            <a:r>
              <a:rPr lang="en" sz="1400">
                <a:solidFill>
                  <a:srgbClr val="4C1130"/>
                </a:solidFill>
              </a:rPr>
              <a:t>front end and backend part of </a:t>
            </a:r>
            <a:r>
              <a:rPr lang="en" sz="1400">
                <a:solidFill>
                  <a:srgbClr val="4C1130"/>
                </a:solidFill>
              </a:rPr>
              <a:t>Login,register,logout and payment pages</a:t>
            </a:r>
            <a:endParaRPr sz="1400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C1130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lang="en" sz="1400">
                <a:solidFill>
                  <a:srgbClr val="4C1130"/>
                </a:solidFill>
              </a:rPr>
              <a:t>Vighnesh MS :-</a:t>
            </a:r>
            <a:r>
              <a:rPr lang="en" sz="1400">
                <a:solidFill>
                  <a:srgbClr val="4C1130"/>
                </a:solidFill>
              </a:rPr>
              <a:t>front end and backend part of history page ,donate page.</a:t>
            </a:r>
            <a:endParaRPr sz="1400"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THANK YOU….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