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0" r:id="rId5"/>
  </p:sldMasterIdLst>
  <p:notesMasterIdLst>
    <p:notesMasterId r:id="rId7"/>
  </p:notesMasterIdLst>
  <p:handoutMasterIdLst>
    <p:handoutMasterId r:id="rId8"/>
  </p:handoutMasterIdLst>
  <p:sldIdLst>
    <p:sldId id="259" r:id="rId6"/>
  </p:sldIdLst>
  <p:sldSz cx="6858000" cy="9144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2160" userDrawn="1">
          <p15:clr>
            <a:srgbClr val="A4A3A4"/>
          </p15:clr>
        </p15:guide>
        <p15:guide id="3" orient="horz" pos="2880" userDrawn="1">
          <p15:clr>
            <a:srgbClr val="A4A3A4"/>
          </p15:clr>
        </p15:guide>
        <p15:guide id="4" pos="3589" userDrawn="1">
          <p15:clr>
            <a:srgbClr val="A4A3A4"/>
          </p15:clr>
        </p15:guide>
        <p15:guide id="5" orient="horz" pos="22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293B"/>
    <a:srgbClr val="0071BC"/>
    <a:srgbClr val="0E0F3B"/>
    <a:srgbClr val="0C6EA5"/>
    <a:srgbClr val="F2B800"/>
    <a:srgbClr val="474B53"/>
    <a:srgbClr val="191E28"/>
    <a:srgbClr val="DF3A42"/>
    <a:srgbClr val="E75B2B"/>
    <a:srgbClr val="F472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428" autoAdjust="0"/>
    <p:restoredTop sz="94532" autoAdjust="0"/>
  </p:normalViewPr>
  <p:slideViewPr>
    <p:cSldViewPr snapToGrid="0" showGuides="1">
      <p:cViewPr varScale="1">
        <p:scale>
          <a:sx n="102" d="100"/>
          <a:sy n="102" d="100"/>
        </p:scale>
        <p:origin x="3184" y="192"/>
      </p:cViewPr>
      <p:guideLst>
        <p:guide pos="2160"/>
        <p:guide orient="horz" pos="2880"/>
        <p:guide pos="3589"/>
        <p:guide orient="horz" pos="226"/>
      </p:guideLst>
    </p:cSldViewPr>
  </p:slideViewPr>
  <p:notesTextViewPr>
    <p:cViewPr>
      <p:scale>
        <a:sx n="3" d="2"/>
        <a:sy n="3" d="2"/>
      </p:scale>
      <p:origin x="0" y="0"/>
    </p:cViewPr>
  </p:notesTextViewPr>
  <p:notesViewPr>
    <p:cSldViewPr snapToGrid="0" showGuides="1">
      <p:cViewPr varScale="1">
        <p:scale>
          <a:sx n="58" d="100"/>
          <a:sy n="58" d="100"/>
        </p:scale>
        <p:origin x="2965" y="4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theme" Target="theme/theme1.xml"/><Relationship Id="rId5" Type="http://schemas.openxmlformats.org/officeDocument/2006/relationships/slideMaster" Target="slideMasters/slideMaster1.xml"/><Relationship Id="rId10" Type="http://schemas.openxmlformats.org/officeDocument/2006/relationships/viewProps" Target="viewProps.xml"/><Relationship Id="rId4" Type="http://schemas.openxmlformats.org/officeDocument/2006/relationships/customXml" Target="../customXml/item4.xml"/><Relationship Id="rId9"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Airline Crash</c:v>
                </c:pt>
              </c:strCache>
            </c:strRef>
          </c:tx>
          <c:spPr>
            <a:ln w="25400" cap="rnd">
              <a:solidFill>
                <a:schemeClr val="lt1"/>
              </a:solidFill>
              <a:round/>
            </a:ln>
            <a:effectLst>
              <a:outerShdw dist="25400" dir="2700000" algn="tl" rotWithShape="0">
                <a:schemeClr val="accent1"/>
              </a:outerShdw>
            </a:effectLst>
          </c:spPr>
          <c:marker>
            <c:symbol val="none"/>
          </c:marker>
          <c:dLbls>
            <c:dLbl>
              <c:idx val="0"/>
              <c:tx>
                <c:rich>
                  <a:bodyPr/>
                  <a:lstStyle/>
                  <a:p>
                    <a:r>
                      <a:rPr lang="en-US"/>
                      <a:t>282</a:t>
                    </a:r>
                  </a:p>
                </c:rich>
              </c:tx>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B8B3-754F-B48A-8CDCFE392745}"/>
                </c:ext>
              </c:extLst>
            </c:dLbl>
            <c:dLbl>
              <c:idx val="1"/>
              <c:tx>
                <c:rich>
                  <a:bodyPr/>
                  <a:lstStyle/>
                  <a:p>
                    <a:r>
                      <a:rPr lang="en-US"/>
                      <a:t>196</a:t>
                    </a:r>
                  </a:p>
                </c:rich>
              </c:tx>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B8B3-754F-B48A-8CDCFE392745}"/>
                </c:ext>
              </c:extLst>
            </c:dLbl>
            <c:dLbl>
              <c:idx val="2"/>
              <c:tx>
                <c:rich>
                  <a:bodyPr/>
                  <a:lstStyle/>
                  <a:p>
                    <a:r>
                      <a:rPr lang="en-US"/>
                      <a:t>162</a:t>
                    </a:r>
                  </a:p>
                </c:rich>
              </c:tx>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B8B3-754F-B48A-8CDCFE392745}"/>
                </c:ext>
              </c:extLst>
            </c:dLbl>
            <c:dLbl>
              <c:idx val="3"/>
              <c:tx>
                <c:rich>
                  <a:bodyPr/>
                  <a:lstStyle/>
                  <a:p>
                    <a:r>
                      <a:rPr lang="en-US"/>
                      <a:t>75</a:t>
                    </a:r>
                  </a:p>
                </c:rich>
              </c:tx>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B8B3-754F-B48A-8CDCFE392745}"/>
                </c:ext>
              </c:extLst>
            </c:dLbl>
            <c:spPr>
              <a:solidFill>
                <a:schemeClr val="accent1"/>
              </a:solid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accent1">
                          <a:lumMod val="60000"/>
                          <a:lumOff val="40000"/>
                        </a:schemeClr>
                      </a:solidFill>
                    </a:ln>
                    <a:effectLst/>
                  </c:spPr>
                </c15:leaderLines>
              </c:ext>
            </c:extLst>
          </c:dLbls>
          <c:cat>
            <c:strRef>
              <c:f>Sheet1!$A$2:$A$5</c:f>
              <c:strCache>
                <c:ptCount val="4"/>
                <c:pt idx="0">
                  <c:v>1990</c:v>
                </c:pt>
                <c:pt idx="1">
                  <c:v>2000</c:v>
                </c:pt>
                <c:pt idx="2">
                  <c:v>2010</c:v>
                </c:pt>
                <c:pt idx="3">
                  <c:v>2020</c:v>
                </c:pt>
              </c:strCache>
            </c:strRef>
          </c:cat>
          <c:val>
            <c:numRef>
              <c:f>Sheet1!$B$2:$B$5</c:f>
              <c:numCache>
                <c:formatCode>General</c:formatCode>
                <c:ptCount val="4"/>
                <c:pt idx="0">
                  <c:v>282</c:v>
                </c:pt>
                <c:pt idx="1">
                  <c:v>196</c:v>
                </c:pt>
                <c:pt idx="2">
                  <c:v>162</c:v>
                </c:pt>
                <c:pt idx="3">
                  <c:v>75</c:v>
                </c:pt>
              </c:numCache>
            </c:numRef>
          </c:val>
          <c:smooth val="0"/>
          <c:extLst>
            <c:ext xmlns:c16="http://schemas.microsoft.com/office/drawing/2014/chart" uri="{C3380CC4-5D6E-409C-BE32-E72D297353CC}">
              <c16:uniqueId val="{00000000-7D53-4A86-850E-4780FEDE00B5}"/>
            </c:ext>
          </c:extLst>
        </c:ser>
        <c:dLbls>
          <c:dLblPos val="ctr"/>
          <c:showLegendKey val="0"/>
          <c:showVal val="1"/>
          <c:showCatName val="0"/>
          <c:showSerName val="0"/>
          <c:showPercent val="0"/>
          <c:showBubbleSize val="0"/>
        </c:dLbls>
        <c:dropLines>
          <c:spPr>
            <a:ln w="9525" cap="flat" cmpd="sng" algn="ctr">
              <a:gradFill>
                <a:gsLst>
                  <a:gs pos="0">
                    <a:schemeClr val="lt1"/>
                  </a:gs>
                  <a:gs pos="100000">
                    <a:schemeClr val="lt1">
                      <a:alpha val="0"/>
                    </a:schemeClr>
                  </a:gs>
                </a:gsLst>
                <a:lin ang="5400000" scaled="0"/>
              </a:gradFill>
              <a:round/>
            </a:ln>
            <a:effectLst/>
          </c:spPr>
        </c:dropLines>
        <c:smooth val="0"/>
        <c:axId val="1970947616"/>
        <c:axId val="1970935968"/>
      </c:lineChart>
      <c:catAx>
        <c:axId val="1970947616"/>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spc="30" baseline="0">
                <a:solidFill>
                  <a:schemeClr val="lt1"/>
                </a:solidFill>
                <a:latin typeface="+mn-lt"/>
                <a:ea typeface="+mn-ea"/>
                <a:cs typeface="+mn-cs"/>
              </a:defRPr>
            </a:pPr>
            <a:endParaRPr lang="en-US"/>
          </a:p>
        </c:txPr>
        <c:crossAx val="1970935968"/>
        <c:crosses val="autoZero"/>
        <c:auto val="1"/>
        <c:lblAlgn val="ctr"/>
        <c:lblOffset val="100"/>
        <c:noMultiLvlLbl val="0"/>
      </c:catAx>
      <c:valAx>
        <c:axId val="1970935968"/>
        <c:scaling>
          <c:orientation val="minMax"/>
        </c:scaling>
        <c:delete val="1"/>
        <c:axPos val="l"/>
        <c:numFmt formatCode="General" sourceLinked="1"/>
        <c:majorTickMark val="none"/>
        <c:minorTickMark val="none"/>
        <c:tickLblPos val="nextTo"/>
        <c:crossAx val="1970947616"/>
        <c:crosses val="autoZero"/>
        <c:crossBetween val="between"/>
      </c:valAx>
      <c:spPr>
        <a:noFill/>
        <a:ln>
          <a:noFill/>
        </a:ln>
        <a:effectLst/>
      </c:spPr>
    </c:plotArea>
    <c:plotVisOnly val="1"/>
    <c:dispBlanksAs val="gap"/>
    <c:showDLblsOverMax val="0"/>
  </c:chart>
  <c:spPr>
    <a:solidFill>
      <a:schemeClr val="accent1"/>
    </a:solidFill>
    <a:ln w="9525" cap="flat" cmpd="sng" algn="ctr">
      <a:solidFill>
        <a:schemeClr val="lt1">
          <a:lumMod val="85000"/>
        </a:schemeClr>
      </a:solid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38">
  <cs:axisTitle>
    <cs:lnRef idx="0"/>
    <cs:fillRef idx="0"/>
    <cs:effectRef idx="0"/>
    <cs:fontRef idx="minor">
      <a:schemeClr val="lt1"/>
    </cs:fontRef>
    <cs:defRPr sz="1197" b="1" kern="1200"/>
  </cs:axisTitle>
  <cs:categoryAxis>
    <cs:lnRef idx="0">
      <cs:styleClr val="0"/>
    </cs:lnRef>
    <cs:fillRef idx="0"/>
    <cs:effectRef idx="0"/>
    <cs:fontRef idx="minor">
      <a:schemeClr val="lt1"/>
    </cs:fontRef>
    <cs:defRPr sz="1197" kern="1200" spc="30" baseline="0"/>
  </cs:categoryAxis>
  <cs:chartArea>
    <cs:lnRef idx="0">
      <cs:styleClr val="0"/>
    </cs:lnRef>
    <cs:fillRef idx="0">
      <cs:styleClr val="0"/>
    </cs:fillRef>
    <cs:effectRef idx="0"/>
    <cs:fontRef idx="minor">
      <a:schemeClr val="dk1"/>
    </cs:fontRef>
    <cs:spPr>
      <a:solidFill>
        <a:schemeClr val="phClr"/>
      </a:solidFill>
      <a:ln w="9525" cap="flat" cmpd="sng" algn="ctr">
        <a:solidFill>
          <a:schemeClr val="lt1">
            <a:lumMod val="85000"/>
          </a:schemeClr>
        </a:solidFill>
        <a:round/>
      </a:ln>
    </cs:spPr>
    <cs:defRPr sz="1330" kern="1200"/>
  </cs:chartArea>
  <cs:dataLabel>
    <cs:lnRef idx="0"/>
    <cs:fillRef idx="0">
      <cs:styleClr val="0"/>
    </cs:fillRef>
    <cs:effectRef idx="0"/>
    <cs:fontRef idx="minor">
      <a:schemeClr val="lt1"/>
    </cs:fontRef>
    <cs:spPr>
      <a:solidFill>
        <a:schemeClr val="phClr"/>
      </a:solidFill>
    </cs:spPr>
    <cs:defRPr sz="1197" b="1" kern="1200"/>
  </cs:dataLabel>
  <cs:dataLabelCallout>
    <cs:lnRef idx="0">
      <cs:styleClr val="auto"/>
    </cs:lnRef>
    <cs:fillRef idx="0"/>
    <cs:effectRef idx="0"/>
    <cs:fontRef idx="minor">
      <cs:styleClr val="auto"/>
    </cs:fontRef>
    <cs:spPr>
      <a:solidFill>
        <a:schemeClr val="lt1"/>
      </a:solidFill>
      <a:ln>
        <a:solidFill>
          <a:schemeClr val="ph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pattFill prst="ltUpDiag">
        <a:fgClr>
          <a:schemeClr val="phClr"/>
        </a:fgClr>
        <a:bgClr>
          <a:schemeClr val="lt1"/>
        </a:bgClr>
      </a:pattFill>
    </cs:spPr>
  </cs:dataPoint>
  <cs:dataPoint3D>
    <cs:lnRef idx="0"/>
    <cs:fillRef idx="0">
      <cs:styleClr val="auto"/>
    </cs:fillRef>
    <cs:effectRef idx="0"/>
    <cs:fontRef idx="minor">
      <a:schemeClr val="dk1"/>
    </cs:fontRef>
    <cs:spPr>
      <a:pattFill prst="ltUpDiag">
        <a:fgClr>
          <a:schemeClr val="phClr"/>
        </a:fgClr>
        <a:bgClr>
          <a:schemeClr val="lt1"/>
        </a:bgClr>
      </a:pattFill>
    </cs:spPr>
  </cs:dataPoint3D>
  <cs:dataPointLine>
    <cs:lnRef idx="0">
      <cs:styleClr val="auto"/>
    </cs:lnRef>
    <cs:fillRef idx="0"/>
    <cs:effectRef idx="0">
      <cs:styleClr val="auto"/>
    </cs:effectRef>
    <cs:fontRef idx="minor">
      <a:schemeClr val="dk1"/>
    </cs:fontRef>
    <cs:spPr>
      <a:ln w="25400" cap="rnd">
        <a:solidFill>
          <a:schemeClr val="lt1"/>
        </a:solidFill>
        <a:round/>
      </a:ln>
      <a:effectLst>
        <a:outerShdw dist="25400" dir="2700000" algn="tl" rotWithShape="0">
          <a:schemeClr val="phClr"/>
        </a:outerShdw>
      </a:effectLst>
    </cs:spPr>
  </cs:dataPointLine>
  <cs:dataPointMarker>
    <cs:lnRef idx="0"/>
    <cs:fillRef idx="0">
      <cs:styleClr val="auto"/>
    </cs:fillRef>
    <cs:effectRef idx="0"/>
    <cs:fontRef idx="minor">
      <a:schemeClr val="dk1"/>
    </cs:fontRef>
    <cs:spPr>
      <a:solidFill>
        <a:schemeClr val="phClr"/>
      </a:solidFill>
    </cs:spPr>
  </cs:dataPointMarker>
  <cs:dataPointMarkerLayout symbol="circle" size="14"/>
  <cs:dataPointWireframe>
    <cs:lnRef idx="0">
      <cs:styleClr val="auto"/>
    </cs:lnRef>
    <cs:fillRef idx="0"/>
    <cs:effectRef idx="0"/>
    <cs:fontRef idx="minor">
      <a:schemeClr val="dk1"/>
    </cs:fontRef>
    <cs:spPr>
      <a:ln w="9525" cap="rnd">
        <a:solidFill>
          <a:schemeClr val="phClr"/>
        </a:solidFill>
        <a:round/>
      </a:ln>
    </cs:spPr>
  </cs:dataPointWireframe>
  <cs:dataTable>
    <cs:lnRef idx="0">
      <cs:styleClr val="0"/>
    </cs:lnRef>
    <cs:fillRef idx="0"/>
    <cs:effectRef idx="0"/>
    <cs:fontRef idx="minor">
      <a:schemeClr val="lt1"/>
    </cs:fontRef>
    <cs:spPr>
      <a:ln w="9525">
        <a:solidFill>
          <a:schemeClr val="phClr">
            <a:lumMod val="60000"/>
            <a:lumOff val="40000"/>
          </a:schemeClr>
        </a:solidFill>
      </a:ln>
    </cs:spPr>
    <cs:defRPr sz="1197" kern="1200"/>
  </cs:dataTable>
  <cs:downBar>
    <cs:lnRef idx="0">
      <cs:styleClr val="0"/>
    </cs:lnRef>
    <cs:fillRef idx="0"/>
    <cs:effectRef idx="0"/>
    <cs:fontRef idx="minor">
      <a:schemeClr val="dk1"/>
    </cs:fontRef>
    <cs:spPr>
      <a:solidFill>
        <a:schemeClr val="dk1">
          <a:lumMod val="35000"/>
          <a:lumOff val="65000"/>
        </a:schemeClr>
      </a:solidFill>
      <a:ln w="9525">
        <a:solidFill>
          <a:schemeClr val="phClr">
            <a:lumMod val="60000"/>
            <a:lumOff val="40000"/>
          </a:schemeClr>
        </a:solidFill>
      </a:ln>
    </cs:spPr>
  </cs:downBar>
  <cs:dropLine>
    <cs:lnRef idx="0"/>
    <cs:fillRef idx="0"/>
    <cs:effectRef idx="0"/>
    <cs:fontRef idx="minor">
      <a:schemeClr val="dk1"/>
    </cs:fontRef>
    <cs:spPr>
      <a:ln w="9525" cap="flat" cmpd="sng" algn="ctr">
        <a:gradFill>
          <a:gsLst>
            <a:gs pos="0">
              <a:schemeClr val="lt1"/>
            </a:gs>
            <a:gs pos="100000">
              <a:schemeClr val="lt1">
                <a:alpha val="0"/>
              </a:schemeClr>
            </a:gs>
          </a:gsLst>
          <a:lin ang="5400000" scaled="0"/>
        </a:gradFill>
        <a:round/>
      </a:ln>
    </cs:spPr>
  </cs:dropLine>
  <cs:errorBar>
    <cs:lnRef idx="0">
      <cs:styleClr val="0"/>
    </cs:lnRef>
    <cs:fillRef idx="0"/>
    <cs:effectRef idx="0"/>
    <cs:fontRef idx="minor">
      <a:schemeClr val="dk1"/>
    </cs:fontRef>
    <cs:spPr>
      <a:ln w="9525">
        <a:solidFill>
          <a:schemeClr val="phClr">
            <a:lumMod val="60000"/>
            <a:lumOff val="40000"/>
          </a:schemeClr>
        </a:solidFill>
        <a:round/>
      </a:ln>
      <a:effectLst>
        <a:glow rad="25400">
          <a:schemeClr val="lt1"/>
        </a:glow>
      </a:effectLst>
    </cs:spPr>
  </cs:errorBar>
  <cs:floor>
    <cs:lnRef idx="0"/>
    <cs:fillRef idx="0"/>
    <cs:effectRef idx="0"/>
    <cs:fontRef idx="minor">
      <a:schemeClr val="dk1"/>
    </cs:fontRef>
  </cs:floor>
  <cs:gridlineMajor>
    <cs:lnRef idx="0">
      <cs:styleClr val="0"/>
    </cs:lnRef>
    <cs:fillRef idx="0"/>
    <cs:effectRef idx="0"/>
    <cs:fontRef idx="minor">
      <a:schemeClr val="dk1"/>
    </cs:fontRef>
    <cs:spPr>
      <a:ln w="9525" cap="flat" cmpd="sng" algn="ctr">
        <a:solidFill>
          <a:schemeClr val="lt1">
            <a:alpha val="25000"/>
          </a:schemeClr>
        </a:solidFill>
        <a:round/>
      </a:ln>
    </cs:spPr>
  </cs:gridlineMajor>
  <cs:gridlineMinor>
    <cs:lnRef idx="0">
      <cs:styleClr val="0"/>
    </cs:lnRef>
    <cs:fillRef idx="0"/>
    <cs:effectRef idx="0"/>
    <cs:fontRef idx="minor">
      <a:schemeClr val="dk1"/>
    </cs:fontRef>
    <cs:spPr>
      <a:ln>
        <a:solidFill>
          <a:schemeClr val="lt1">
            <a:alpha val="10000"/>
          </a:schemeClr>
        </a:solidFill>
      </a:ln>
    </cs:spPr>
  </cs:gridlineMinor>
  <cs:hiLoLine>
    <cs:lnRef idx="0">
      <cs:styleClr val="0"/>
    </cs:lnRef>
    <cs:fillRef idx="0"/>
    <cs:effectRef idx="0"/>
    <cs:fontRef idx="minor">
      <a:schemeClr val="dk1"/>
    </cs:fontRef>
    <cs:spPr>
      <a:ln w="9525">
        <a:solidFill>
          <a:schemeClr val="phClr">
            <a:lumMod val="60000"/>
            <a:lumOff val="40000"/>
          </a:schemeClr>
        </a:solidFill>
        <a:prstDash val="dash"/>
      </a:ln>
    </cs:spPr>
  </cs:hiLoLine>
  <cs:leaderLine>
    <cs:lnRef idx="0">
      <cs:styleClr val="0"/>
    </cs:lnRef>
    <cs:fillRef idx="0"/>
    <cs:effectRef idx="0"/>
    <cs:fontRef idx="minor">
      <a:schemeClr val="dk1"/>
    </cs:fontRef>
    <cs:spPr>
      <a:ln w="9525">
        <a:solidFill>
          <a:schemeClr val="phClr">
            <a:lumMod val="60000"/>
            <a:lumOff val="40000"/>
          </a:schemeClr>
        </a:solidFill>
      </a:ln>
    </cs:spPr>
  </cs:leaderLine>
  <cs:legend>
    <cs:lnRef idx="0"/>
    <cs:fillRef idx="0"/>
    <cs:effectRef idx="0"/>
    <cs:fontRef idx="minor">
      <a:schemeClr val="lt1"/>
    </cs:fontRef>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styleClr val="0"/>
    </cs:lnRef>
    <cs:fillRef idx="0"/>
    <cs:effectRef idx="0"/>
    <cs:fontRef idx="minor">
      <a:schemeClr val="lt1"/>
    </cs:fontRef>
    <cs:defRPr sz="1197" kern="1200"/>
  </cs:seriesAxis>
  <cs:seriesLine>
    <cs:lnRef idx="0">
      <cs:styleClr val="0"/>
    </cs:lnRef>
    <cs:fillRef idx="0"/>
    <cs:effectRef idx="0"/>
    <cs:fontRef idx="minor">
      <a:schemeClr val="dk1"/>
    </cs:fontRef>
    <cs:spPr>
      <a:ln w="9525">
        <a:solidFill>
          <a:schemeClr val="phClr">
            <a:lumMod val="60000"/>
            <a:lumOff val="40000"/>
            <a:tint val="50000"/>
          </a:schemeClr>
        </a:solidFill>
        <a:prstDash val="dash"/>
      </a:ln>
    </cs:spPr>
  </cs:seriesLine>
  <cs:title>
    <cs:lnRef idx="0"/>
    <cs:fillRef idx="0"/>
    <cs:effectRef idx="0"/>
    <cs:fontRef idx="minor">
      <a:schemeClr val="lt1"/>
    </cs:fontRef>
    <cs:defRPr sz="1995" b="1" kern="1200" cap="all" spc="100" normalizeH="0" baseline="0"/>
  </cs:title>
  <cs:trendline>
    <cs:lnRef idx="0"/>
    <cs:fillRef idx="0"/>
    <cs:effectRef idx="0"/>
    <cs:fontRef idx="minor">
      <a:schemeClr val="dk1"/>
    </cs:fontRef>
    <cs:spPr>
      <a:ln w="28575" cap="rnd">
        <a:solidFill>
          <a:schemeClr val="lt1">
            <a:alpha val="50000"/>
          </a:schemeClr>
        </a:solidFill>
        <a:round/>
      </a:ln>
    </cs:spPr>
  </cs:trendline>
  <cs:trendlineLabel>
    <cs:lnRef idx="0"/>
    <cs:fillRef idx="0"/>
    <cs:effectRef idx="0"/>
    <cs:fontRef idx="minor">
      <a:schemeClr val="lt1"/>
    </cs:fontRef>
    <cs:defRPr sz="1197" kern="1200"/>
  </cs:trendlineLabel>
  <cs:upBar>
    <cs:lnRef idx="0">
      <cs:styleClr val="0"/>
    </cs:lnRef>
    <cs:fillRef idx="0"/>
    <cs:effectRef idx="0"/>
    <cs:fontRef idx="minor">
      <a:schemeClr val="dk1"/>
    </cs:fontRef>
    <cs:spPr>
      <a:solidFill>
        <a:schemeClr val="lt1">
          <a:lumMod val="95000"/>
        </a:schemeClr>
      </a:solidFill>
      <a:ln w="9525">
        <a:solidFill>
          <a:schemeClr val="phClr">
            <a:lumMod val="60000"/>
            <a:lumOff val="40000"/>
          </a:schemeClr>
        </a:solidFill>
      </a:ln>
    </cs:spPr>
  </cs:upBar>
  <cs:valueAxis>
    <cs:lnRef idx="0"/>
    <cs:fillRef idx="0"/>
    <cs:effectRef idx="0"/>
    <cs:fontRef idx="minor">
      <a:schemeClr val="lt1"/>
    </cs:fontRef>
    <cs:defRPr sz="1197" kern="1200"/>
  </cs:valueAxis>
  <cs:wall>
    <cs:lnRef idx="0"/>
    <cs:fillRef idx="0"/>
    <cs:effectRef idx="0"/>
    <cs:fontRef idx="minor">
      <a:schemeClr val="dk1"/>
    </cs:fontRef>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87E1F32-670E-42A1-BB79-BE7CF13D3D4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37952D9F-355D-4E4D-9520-4A19B294762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323F10A-5BE5-4EE5-83A9-FC7FBAB5AC38}" type="datetimeFigureOut">
              <a:rPr lang="en-US" smtClean="0"/>
              <a:t>2/18/21</a:t>
            </a:fld>
            <a:endParaRPr lang="en-US" dirty="0"/>
          </a:p>
        </p:txBody>
      </p:sp>
      <p:sp>
        <p:nvSpPr>
          <p:cNvPr id="4" name="Footer Placeholder 3">
            <a:extLst>
              <a:ext uri="{FF2B5EF4-FFF2-40B4-BE49-F238E27FC236}">
                <a16:creationId xmlns:a16="http://schemas.microsoft.com/office/drawing/2014/main" id="{9C1D824E-CABD-4018-B1C4-F54DF49C3C8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568D1F29-09CA-482E-8686-EEE88BB73D4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869D12F-E8AC-48C0-8B1F-BD566648D8E6}" type="slidenum">
              <a:rPr lang="en-US" smtClean="0"/>
              <a:t>‹#›</a:t>
            </a:fld>
            <a:endParaRPr lang="en-US" dirty="0"/>
          </a:p>
        </p:txBody>
      </p:sp>
    </p:spTree>
    <p:extLst>
      <p:ext uri="{BB962C8B-B14F-4D97-AF65-F5344CB8AC3E}">
        <p14:creationId xmlns:p14="http://schemas.microsoft.com/office/powerpoint/2010/main" val="27946547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727D22-D115-4CF2-BE84-ED8A12B36F7E}" type="datetimeFigureOut">
              <a:rPr lang="en-US" noProof="0" smtClean="0"/>
              <a:t>2/18/21</a:t>
            </a:fld>
            <a:endParaRPr lang="en-US" noProof="0" dirty="0"/>
          </a:p>
        </p:txBody>
      </p:sp>
      <p:sp>
        <p:nvSpPr>
          <p:cNvPr id="4" name="Slide Image Placeholder 3"/>
          <p:cNvSpPr>
            <a:spLocks noGrp="1" noRot="1" noChangeAspect="1"/>
          </p:cNvSpPr>
          <p:nvPr>
            <p:ph type="sldImg" idx="2"/>
          </p:nvPr>
        </p:nvSpPr>
        <p:spPr>
          <a:xfrm>
            <a:off x="2271713" y="1143000"/>
            <a:ext cx="2314575"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136092-2EDF-47BF-99B1-B87430F95B70}" type="slidenum">
              <a:rPr lang="en-US" noProof="0" smtClean="0"/>
              <a:t>‹#›</a:t>
            </a:fld>
            <a:endParaRPr lang="en-US" noProof="0" dirty="0"/>
          </a:p>
        </p:txBody>
      </p:sp>
    </p:spTree>
    <p:extLst>
      <p:ext uri="{BB962C8B-B14F-4D97-AF65-F5344CB8AC3E}">
        <p14:creationId xmlns:p14="http://schemas.microsoft.com/office/powerpoint/2010/main" val="3603056596"/>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noProof="0" dirty="0"/>
          </a:p>
        </p:txBody>
      </p:sp>
      <p:sp>
        <p:nvSpPr>
          <p:cNvPr id="5" name="Footer Placeholder 4"/>
          <p:cNvSpPr>
            <a:spLocks noGrp="1"/>
          </p:cNvSpPr>
          <p:nvPr>
            <p:ph type="ftr" sz="quarter" idx="11"/>
          </p:nvPr>
        </p:nvSpPr>
        <p:spPr/>
        <p:txBody>
          <a:bodyPr/>
          <a:lstStyle/>
          <a:p>
            <a:endParaRPr lang="en-US" noProof="0" dirty="0"/>
          </a:p>
        </p:txBody>
      </p:sp>
      <p:sp>
        <p:nvSpPr>
          <p:cNvPr id="6" name="Slide Number Placeholder 5"/>
          <p:cNvSpPr>
            <a:spLocks noGrp="1"/>
          </p:cNvSpPr>
          <p:nvPr>
            <p:ph type="sldNum" sz="quarter" idx="12"/>
          </p:nvPr>
        </p:nvSpPr>
        <p:spPr/>
        <p:txBody>
          <a:bodyPr/>
          <a:lstStyle/>
          <a:p>
            <a:fld id="{C8136092-2EDF-47BF-99B1-B87430F95B70}" type="slidenum">
              <a:rPr lang="en-US" noProof="0" smtClean="0"/>
              <a:t>1</a:t>
            </a:fld>
            <a:endParaRPr lang="en-US" noProof="0" dirty="0"/>
          </a:p>
        </p:txBody>
      </p:sp>
    </p:spTree>
    <p:extLst>
      <p:ext uri="{BB962C8B-B14F-4D97-AF65-F5344CB8AC3E}">
        <p14:creationId xmlns:p14="http://schemas.microsoft.com/office/powerpoint/2010/main" val="73345053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Титульный слайд">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6431B22D-278B-4494-9983-22D9FEE2D057}"/>
              </a:ext>
            </a:extLst>
          </p:cNvPr>
          <p:cNvPicPr>
            <a:picLocks noChangeAspect="1"/>
          </p:cNvPicPr>
          <p:nvPr userDrawn="1"/>
        </p:nvPicPr>
        <p:blipFill>
          <a:blip r:embed="rId2"/>
          <a:stretch>
            <a:fillRect/>
          </a:stretch>
        </p:blipFill>
        <p:spPr>
          <a:xfrm>
            <a:off x="0" y="0"/>
            <a:ext cx="6858000" cy="9144000"/>
          </a:xfrm>
          <a:prstGeom prst="rect">
            <a:avLst/>
          </a:prstGeom>
        </p:spPr>
      </p:pic>
      <p:sp>
        <p:nvSpPr>
          <p:cNvPr id="14" name="Text Placeholder 13">
            <a:extLst>
              <a:ext uri="{FF2B5EF4-FFF2-40B4-BE49-F238E27FC236}">
                <a16:creationId xmlns:a16="http://schemas.microsoft.com/office/drawing/2014/main" id="{780CA53D-B21C-44EE-A7DC-F80DFA651AFE}"/>
              </a:ext>
            </a:extLst>
          </p:cNvPr>
          <p:cNvSpPr>
            <a:spLocks noGrp="1"/>
          </p:cNvSpPr>
          <p:nvPr>
            <p:ph type="body" sz="quarter" idx="10" hasCustomPrompt="1"/>
          </p:nvPr>
        </p:nvSpPr>
        <p:spPr>
          <a:xfrm>
            <a:off x="287859" y="0"/>
            <a:ext cx="619200" cy="1295400"/>
          </a:xfrm>
          <a:solidFill>
            <a:schemeClr val="bg2"/>
          </a:solidFill>
        </p:spPr>
        <p:txBody>
          <a:bodyPr lIns="72000" tIns="108000" rIns="72000" bIns="72000" anchor="ctr" anchorCtr="0">
            <a:noAutofit/>
          </a:bodyPr>
          <a:lstStyle>
            <a:lvl1pPr marL="0" indent="0" algn="ctr">
              <a:buNone/>
              <a:defRPr sz="1800" b="1">
                <a:solidFill>
                  <a:schemeClr val="accent2"/>
                </a:solidFill>
                <a:latin typeface="+mn-lt"/>
              </a:defRPr>
            </a:lvl1pPr>
            <a:lvl2pPr>
              <a:defRPr sz="1800"/>
            </a:lvl2pPr>
            <a:lvl3pPr>
              <a:defRPr sz="1800"/>
            </a:lvl3pPr>
            <a:lvl4pPr>
              <a:defRPr sz="1800"/>
            </a:lvl4pPr>
            <a:lvl5pPr>
              <a:defRPr sz="1800"/>
            </a:lvl5pPr>
          </a:lstStyle>
          <a:p>
            <a:pPr lvl="0"/>
            <a:r>
              <a:rPr lang="en-US" dirty="0"/>
              <a:t>THE AGE OF</a:t>
            </a:r>
            <a:endParaRPr lang="ru-RU" dirty="0"/>
          </a:p>
        </p:txBody>
      </p:sp>
      <p:sp>
        <p:nvSpPr>
          <p:cNvPr id="29" name="Title 28">
            <a:extLst>
              <a:ext uri="{FF2B5EF4-FFF2-40B4-BE49-F238E27FC236}">
                <a16:creationId xmlns:a16="http://schemas.microsoft.com/office/drawing/2014/main" id="{CF5BE93F-A649-42C8-AEBD-2B75A390FADC}"/>
              </a:ext>
            </a:extLst>
          </p:cNvPr>
          <p:cNvSpPr>
            <a:spLocks noGrp="1"/>
          </p:cNvSpPr>
          <p:nvPr>
            <p:ph type="title" hasCustomPrompt="1"/>
          </p:nvPr>
        </p:nvSpPr>
        <p:spPr>
          <a:xfrm>
            <a:off x="711090" y="299964"/>
            <a:ext cx="5915025" cy="1039695"/>
          </a:xfrm>
        </p:spPr>
        <p:txBody>
          <a:bodyPr lIns="0" tIns="0" rIns="0" bIns="0">
            <a:noAutofit/>
          </a:bodyPr>
          <a:lstStyle>
            <a:lvl1pPr algn="r">
              <a:defRPr sz="9530">
                <a:solidFill>
                  <a:schemeClr val="bg1"/>
                </a:solidFill>
              </a:defRPr>
            </a:lvl1pPr>
          </a:lstStyle>
          <a:p>
            <a:r>
              <a:rPr lang="en-US" dirty="0"/>
              <a:t>BIG DATA</a:t>
            </a:r>
            <a:endParaRPr lang="ru-RU" dirty="0"/>
          </a:p>
        </p:txBody>
      </p:sp>
    </p:spTree>
    <p:extLst>
      <p:ext uri="{BB962C8B-B14F-4D97-AF65-F5344CB8AC3E}">
        <p14:creationId xmlns:p14="http://schemas.microsoft.com/office/powerpoint/2010/main" val="4160577128"/>
      </p:ext>
    </p:extLst>
  </p:cSld>
  <p:clrMapOvr>
    <a:masterClrMapping/>
  </p:clrMapOvr>
  <p:extLst>
    <p:ext uri="{DCECCB84-F9BA-43D5-87BE-67443E8EF086}">
      <p15:sldGuideLst xmlns:p15="http://schemas.microsoft.com/office/powerpoint/2012/main">
        <p15:guide id="1" orient="horz" pos="158" userDrawn="1">
          <p15:clr>
            <a:srgbClr val="FBAE40"/>
          </p15:clr>
        </p15:guide>
        <p15:guide id="2" pos="2160" userDrawn="1">
          <p15:clr>
            <a:srgbClr val="FBAE40"/>
          </p15:clr>
        </p15:guide>
        <p15:guide id="3" pos="164" userDrawn="1">
          <p15:clr>
            <a:srgbClr val="FBAE40"/>
          </p15:clr>
        </p15:guide>
        <p15:guide id="4" pos="4156" userDrawn="1">
          <p15:clr>
            <a:srgbClr val="FBAE40"/>
          </p15:clr>
        </p15:guide>
        <p15:guide id="12" orient="horz" pos="5534" userDrawn="1">
          <p15:clr>
            <a:srgbClr val="FBAE40"/>
          </p15:clr>
        </p15:guide>
        <p15:guide id="13" orient="horz" pos="816" userDrawn="1">
          <p15:clr>
            <a:srgbClr val="FBAE40"/>
          </p15:clr>
        </p15:guide>
        <p15:guide id="14" orient="horz" pos="3833" userDrawn="1">
          <p15:clr>
            <a:srgbClr val="FBAE40"/>
          </p15:clr>
        </p15:guide>
        <p15:guide id="15" pos="1593" userDrawn="1">
          <p15:clr>
            <a:srgbClr val="FBAE40"/>
          </p15:clr>
        </p15:guide>
      </p15:sldGuideLst>
    </p:ext>
  </p:extLst>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7" y="486836"/>
            <a:ext cx="5915025" cy="1767417"/>
          </a:xfrm>
          <a:prstGeom prst="rect">
            <a:avLst/>
          </a:prstGeom>
        </p:spPr>
        <p:txBody>
          <a:bodyPr vert="horz" lIns="91440" tIns="45720" rIns="91440" bIns="45720" rtlCol="0" anchor="ctr">
            <a:normAutofit/>
          </a:bodyPr>
          <a:lstStyle/>
          <a:p>
            <a:endParaRPr lang="en-US" noProof="0"/>
          </a:p>
        </p:txBody>
      </p:sp>
      <p:sp>
        <p:nvSpPr>
          <p:cNvPr id="3" name="Text Placeholder 2"/>
          <p:cNvSpPr>
            <a:spLocks noGrp="1"/>
          </p:cNvSpPr>
          <p:nvPr>
            <p:ph type="body" idx="1"/>
          </p:nvPr>
        </p:nvSpPr>
        <p:spPr>
          <a:xfrm>
            <a:off x="471488" y="2434167"/>
            <a:ext cx="5915025" cy="5801784"/>
          </a:xfrm>
          <a:prstGeom prst="rect">
            <a:avLst/>
          </a:prstGeom>
        </p:spPr>
        <p:txBody>
          <a:bodyPr vert="horz" lIns="91440" tIns="45720" rIns="91440" bIns="45720" rtlCol="0">
            <a:norm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2"/>
          </p:nvPr>
        </p:nvSpPr>
        <p:spPr>
          <a:xfrm>
            <a:off x="471488" y="8475136"/>
            <a:ext cx="1543050" cy="486833"/>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noProof="0" dirty="0"/>
              <a:t>MM.DD.20XX</a:t>
            </a:r>
          </a:p>
        </p:txBody>
      </p:sp>
      <p:sp>
        <p:nvSpPr>
          <p:cNvPr id="5" name="Footer Placeholder 4"/>
          <p:cNvSpPr>
            <a:spLocks noGrp="1"/>
          </p:cNvSpPr>
          <p:nvPr>
            <p:ph type="ftr" sz="quarter" idx="3"/>
          </p:nvPr>
        </p:nvSpPr>
        <p:spPr>
          <a:xfrm>
            <a:off x="2271713" y="8475136"/>
            <a:ext cx="2314575" cy="486833"/>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noProof="0" dirty="0"/>
              <a:t>ADD A FOOTER</a:t>
            </a:r>
          </a:p>
        </p:txBody>
      </p:sp>
      <p:sp>
        <p:nvSpPr>
          <p:cNvPr id="6" name="Slide Number Placeholder 5"/>
          <p:cNvSpPr>
            <a:spLocks noGrp="1"/>
          </p:cNvSpPr>
          <p:nvPr>
            <p:ph type="sldNum" sz="quarter" idx="4"/>
          </p:nvPr>
        </p:nvSpPr>
        <p:spPr>
          <a:xfrm>
            <a:off x="4843463" y="8475136"/>
            <a:ext cx="1543050" cy="486833"/>
          </a:xfrm>
          <a:prstGeom prst="rect">
            <a:avLst/>
          </a:prstGeom>
        </p:spPr>
        <p:txBody>
          <a:bodyPr vert="horz" lIns="91440" tIns="45720" rIns="91440" bIns="45720" rtlCol="0" anchor="ctr"/>
          <a:lstStyle>
            <a:lvl1pPr algn="r">
              <a:defRPr sz="900">
                <a:solidFill>
                  <a:schemeClr val="tx1">
                    <a:tint val="75000"/>
                  </a:schemeClr>
                </a:solidFill>
              </a:defRPr>
            </a:lvl1pPr>
          </a:lstStyle>
          <a:p>
            <a:fld id="{C075BE66-B004-4B62-93B5-6C3A07EE5DEC}" type="slidenum">
              <a:rPr lang="en-US" noProof="0" smtClean="0"/>
              <a:t>‹#›</a:t>
            </a:fld>
            <a:endParaRPr lang="en-US" noProof="0" dirty="0"/>
          </a:p>
        </p:txBody>
      </p:sp>
    </p:spTree>
    <p:extLst>
      <p:ext uri="{BB962C8B-B14F-4D97-AF65-F5344CB8AC3E}">
        <p14:creationId xmlns:p14="http://schemas.microsoft.com/office/powerpoint/2010/main" val="2127442875"/>
      </p:ext>
    </p:extLst>
  </p:cSld>
  <p:clrMap bg1="lt1" tx1="dk1" bg2="lt2" tx2="dk2" accent1="accent1" accent2="accent2" accent3="accent3" accent4="accent4" accent5="accent5" accent6="accent6" hlink="hlink" folHlink="folHlink"/>
  <p:sldLayoutIdLst>
    <p:sldLayoutId id="2147483661" r:id="rId1"/>
  </p:sldLayoutIdLst>
  <p:hf hdr="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0.svg"/><Relationship Id="rId18" Type="http://schemas.openxmlformats.org/officeDocument/2006/relationships/image" Target="../media/image15.svg"/><Relationship Id="rId26" Type="http://schemas.openxmlformats.org/officeDocument/2006/relationships/image" Target="../media/image22.svg"/><Relationship Id="rId3" Type="http://schemas.openxmlformats.org/officeDocument/2006/relationships/image" Target="../media/image2.png"/><Relationship Id="rId21" Type="http://schemas.openxmlformats.org/officeDocument/2006/relationships/image" Target="../media/image17.png"/><Relationship Id="rId7" Type="http://schemas.openxmlformats.org/officeDocument/2006/relationships/image" Target="../media/image4.svg"/><Relationship Id="rId12" Type="http://schemas.openxmlformats.org/officeDocument/2006/relationships/image" Target="../media/image9.png"/><Relationship Id="rId17" Type="http://schemas.openxmlformats.org/officeDocument/2006/relationships/image" Target="../media/image14.png"/><Relationship Id="rId25" Type="http://schemas.openxmlformats.org/officeDocument/2006/relationships/image" Target="../media/image21.png"/><Relationship Id="rId2" Type="http://schemas.openxmlformats.org/officeDocument/2006/relationships/notesSlide" Target="../notesSlides/notesSlide1.xml"/><Relationship Id="rId16" Type="http://schemas.openxmlformats.org/officeDocument/2006/relationships/image" Target="../media/image13.png"/><Relationship Id="rId20" Type="http://schemas.microsoft.com/office/2007/relationships/hdphoto" Target="../media/hdphoto2.wdp"/><Relationship Id="rId1" Type="http://schemas.openxmlformats.org/officeDocument/2006/relationships/slideLayout" Target="../slideLayouts/slideLayout1.xml"/><Relationship Id="rId6" Type="http://schemas.openxmlformats.org/officeDocument/2006/relationships/image" Target="../media/image3.png"/><Relationship Id="rId11" Type="http://schemas.openxmlformats.org/officeDocument/2006/relationships/image" Target="../media/image8.svg"/><Relationship Id="rId24" Type="http://schemas.openxmlformats.org/officeDocument/2006/relationships/image" Target="../media/image20.svg"/><Relationship Id="rId5" Type="http://schemas.openxmlformats.org/officeDocument/2006/relationships/chart" Target="../charts/chart1.xml"/><Relationship Id="rId15" Type="http://schemas.openxmlformats.org/officeDocument/2006/relationships/image" Target="../media/image12.svg"/><Relationship Id="rId23" Type="http://schemas.openxmlformats.org/officeDocument/2006/relationships/image" Target="../media/image19.png"/><Relationship Id="rId28" Type="http://schemas.openxmlformats.org/officeDocument/2006/relationships/image" Target="../media/image24.svg"/><Relationship Id="rId10" Type="http://schemas.openxmlformats.org/officeDocument/2006/relationships/image" Target="../media/image7.png"/><Relationship Id="rId19" Type="http://schemas.openxmlformats.org/officeDocument/2006/relationships/image" Target="../media/image16.png"/><Relationship Id="rId4" Type="http://schemas.microsoft.com/office/2007/relationships/hdphoto" Target="../media/hdphoto1.wdp"/><Relationship Id="rId9" Type="http://schemas.openxmlformats.org/officeDocument/2006/relationships/image" Target="../media/image6.svg"/><Relationship Id="rId14" Type="http://schemas.openxmlformats.org/officeDocument/2006/relationships/image" Target="../media/image11.png"/><Relationship Id="rId22" Type="http://schemas.openxmlformats.org/officeDocument/2006/relationships/image" Target="../media/image18.svg"/><Relationship Id="rId27"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extLst>
              <a:ext uri="{BEBA8EAE-BF5A-486C-A8C5-ECC9F3942E4B}">
                <a14:imgProps xmlns:a14="http://schemas.microsoft.com/office/drawing/2010/main">
                  <a14:imgLayer r:embed="rId4">
                    <a14:imgEffect>
                      <a14:colorTemperature colorTemp="5031"/>
                    </a14:imgEffect>
                    <a14:imgEffect>
                      <a14:saturation sat="210000"/>
                    </a14:imgEffect>
                    <a14:imgEffect>
                      <a14:brightnessContrast bright="-25000"/>
                    </a14:imgEffect>
                  </a14:imgLayer>
                </a14:imgProps>
              </a:ext>
            </a:extLst>
          </a:blip>
          <a:srcRect/>
          <a:stretch>
            <a:fillRect l="-20000" r="-20000" b="-10000"/>
          </a:stretch>
        </a:blipFill>
        <a:effectLst/>
      </p:bgPr>
    </p:bg>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0B18341-EF25-422E-9244-875589C13E58}"/>
              </a:ext>
            </a:extLst>
          </p:cNvPr>
          <p:cNvSpPr>
            <a:spLocks noGrp="1"/>
          </p:cNvSpPr>
          <p:nvPr>
            <p:ph type="body" sz="quarter" idx="10"/>
          </p:nvPr>
        </p:nvSpPr>
        <p:spPr>
          <a:xfrm>
            <a:off x="6035684" y="0"/>
            <a:ext cx="799418" cy="1295400"/>
          </a:xfrm>
        </p:spPr>
        <p:txBody>
          <a:bodyPr/>
          <a:lstStyle/>
          <a:p>
            <a:r>
              <a:rPr lang="en-US" dirty="0"/>
              <a:t>HOW SAFE IS IT?</a:t>
            </a:r>
          </a:p>
        </p:txBody>
      </p:sp>
      <p:sp>
        <p:nvSpPr>
          <p:cNvPr id="23" name="Text Placeholder 19">
            <a:extLst>
              <a:ext uri="{FF2B5EF4-FFF2-40B4-BE49-F238E27FC236}">
                <a16:creationId xmlns:a16="http://schemas.microsoft.com/office/drawing/2014/main" id="{6BE59FCF-FFED-4A34-AAEC-8C22F983D227}"/>
              </a:ext>
            </a:extLst>
          </p:cNvPr>
          <p:cNvSpPr txBox="1">
            <a:spLocks/>
          </p:cNvSpPr>
          <p:nvPr/>
        </p:nvSpPr>
        <p:spPr>
          <a:xfrm>
            <a:off x="2881511" y="5808961"/>
            <a:ext cx="2488467" cy="466758"/>
          </a:xfrm>
          <a:prstGeom prst="rect">
            <a:avLst/>
          </a:prstGeom>
          <a:noFill/>
        </p:spPr>
        <p:txBody>
          <a:bodyPr lIns="0" tIns="0" rIns="0" bIns="0">
            <a:noAutofit/>
          </a:bodyPr>
          <a:lstStyle>
            <a:defPPr>
              <a:defRPr lang="en-US"/>
            </a:defPPr>
            <a:lvl1pPr indent="0" defTabSz="685800">
              <a:lnSpc>
                <a:spcPct val="90000"/>
              </a:lnSpc>
              <a:spcBef>
                <a:spcPts val="750"/>
              </a:spcBef>
              <a:buFont typeface="Arial" panose="020B0604020202020204" pitchFamily="34" charset="0"/>
              <a:buNone/>
              <a:defRPr sz="1600" b="1">
                <a:solidFill>
                  <a:schemeClr val="accent1"/>
                </a:solidFill>
                <a:latin typeface="+mj-lt"/>
              </a:defRPr>
            </a:lvl1pPr>
            <a:lvl2pPr marL="514350" indent="-171450" defTabSz="685800">
              <a:lnSpc>
                <a:spcPct val="90000"/>
              </a:lnSpc>
              <a:spcBef>
                <a:spcPts val="375"/>
              </a:spcBef>
              <a:buFont typeface="Arial" panose="020B0604020202020204" pitchFamily="34" charset="0"/>
              <a:buChar char="•"/>
            </a:lvl2pPr>
            <a:lvl3pPr marL="857250" indent="-171450" defTabSz="685800">
              <a:lnSpc>
                <a:spcPct val="90000"/>
              </a:lnSpc>
              <a:spcBef>
                <a:spcPts val="375"/>
              </a:spcBef>
              <a:buFont typeface="Arial" panose="020B0604020202020204" pitchFamily="34" charset="0"/>
              <a:buChar char="•"/>
              <a:defRPr sz="1500"/>
            </a:lvl3pPr>
            <a:lvl4pPr marL="1200150" indent="-171450" defTabSz="685800">
              <a:lnSpc>
                <a:spcPct val="90000"/>
              </a:lnSpc>
              <a:spcBef>
                <a:spcPts val="375"/>
              </a:spcBef>
              <a:buFont typeface="Arial" panose="020B0604020202020204" pitchFamily="34" charset="0"/>
              <a:buChar char="•"/>
              <a:defRPr sz="1350"/>
            </a:lvl4pPr>
            <a:lvl5pPr marL="1543050" indent="-171450" defTabSz="685800">
              <a:lnSpc>
                <a:spcPct val="90000"/>
              </a:lnSpc>
              <a:spcBef>
                <a:spcPts val="375"/>
              </a:spcBef>
              <a:buFont typeface="Arial" panose="020B0604020202020204" pitchFamily="34" charset="0"/>
              <a:buChar char="•"/>
              <a:defRPr sz="1350"/>
            </a:lvl5pPr>
            <a:lvl6pPr marL="1885950" indent="-171450" defTabSz="685800">
              <a:lnSpc>
                <a:spcPct val="90000"/>
              </a:lnSpc>
              <a:spcBef>
                <a:spcPts val="375"/>
              </a:spcBef>
              <a:buFont typeface="Arial" panose="020B0604020202020204" pitchFamily="34" charset="0"/>
              <a:buChar char="•"/>
              <a:defRPr sz="1350"/>
            </a:lvl6pPr>
            <a:lvl7pPr marL="2228850" indent="-171450" defTabSz="685800">
              <a:lnSpc>
                <a:spcPct val="90000"/>
              </a:lnSpc>
              <a:spcBef>
                <a:spcPts val="375"/>
              </a:spcBef>
              <a:buFont typeface="Arial" panose="020B0604020202020204" pitchFamily="34" charset="0"/>
              <a:buChar char="•"/>
              <a:defRPr sz="1350"/>
            </a:lvl7pPr>
            <a:lvl8pPr marL="2571750" indent="-171450" defTabSz="685800">
              <a:lnSpc>
                <a:spcPct val="90000"/>
              </a:lnSpc>
              <a:spcBef>
                <a:spcPts val="375"/>
              </a:spcBef>
              <a:buFont typeface="Arial" panose="020B0604020202020204" pitchFamily="34" charset="0"/>
              <a:buChar char="•"/>
              <a:defRPr sz="1350"/>
            </a:lvl8pPr>
            <a:lvl9pPr marL="2914650" indent="-171450" defTabSz="685800">
              <a:lnSpc>
                <a:spcPct val="90000"/>
              </a:lnSpc>
              <a:spcBef>
                <a:spcPts val="375"/>
              </a:spcBef>
              <a:buFont typeface="Arial" panose="020B0604020202020204" pitchFamily="34" charset="0"/>
              <a:buChar char="•"/>
              <a:defRPr sz="1350"/>
            </a:lvl9pPr>
          </a:lstStyle>
          <a:p>
            <a:r>
              <a:rPr lang="en-US" sz="1800" dirty="0"/>
              <a:t>Airline vs Automobile</a:t>
            </a:r>
          </a:p>
        </p:txBody>
      </p:sp>
      <p:sp>
        <p:nvSpPr>
          <p:cNvPr id="24" name="Text Placeholder 19">
            <a:extLst>
              <a:ext uri="{FF2B5EF4-FFF2-40B4-BE49-F238E27FC236}">
                <a16:creationId xmlns:a16="http://schemas.microsoft.com/office/drawing/2014/main" id="{6ED694E5-AE6C-41B5-B6A8-CDF7585D6174}"/>
              </a:ext>
            </a:extLst>
          </p:cNvPr>
          <p:cNvSpPr txBox="1">
            <a:spLocks/>
          </p:cNvSpPr>
          <p:nvPr/>
        </p:nvSpPr>
        <p:spPr>
          <a:xfrm>
            <a:off x="2942866" y="6114314"/>
            <a:ext cx="2382064" cy="2453704"/>
          </a:xfrm>
          <a:prstGeom prst="rect">
            <a:avLst/>
          </a:prstGeom>
          <a:noFill/>
        </p:spPr>
        <p:txBody>
          <a:bodyPr lIns="0" tIns="0" rIns="0" bIns="0">
            <a:noAutofit/>
          </a:bodyPr>
          <a:lstStyle>
            <a:lvl1pPr marL="0" indent="0" algn="l" defTabSz="685800" rtl="0" eaLnBrk="1" latinLnBrk="0" hangingPunct="1">
              <a:lnSpc>
                <a:spcPct val="90000"/>
              </a:lnSpc>
              <a:spcBef>
                <a:spcPts val="750"/>
              </a:spcBef>
              <a:buFont typeface="Arial" panose="020B0604020202020204" pitchFamily="34" charset="0"/>
              <a:buNone/>
              <a:defRPr sz="900" b="0" kern="1200">
                <a:solidFill>
                  <a:schemeClr val="accent1">
                    <a:lumMod val="60000"/>
                    <a:lumOff val="40000"/>
                  </a:schemeClr>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sz="1200" dirty="0"/>
              <a:t>When we compare the data compiled by the National Highway Traffic Safety Administration vs the statistical data from Bureau of Aircraft Accident Archive, we can clearly see that Air Crashes are very low when compared to the Automobile Crashes. The highest number in Airline crashes was 266 back in 1995 and the number saw the lowest of 102 in 2017. Whereas the numbers in the Automobile department has in the range of thirty thousand almost every year. That is a huge difference in the numbers between the Airline and Automobile incidents.</a:t>
            </a:r>
          </a:p>
        </p:txBody>
      </p:sp>
      <p:sp>
        <p:nvSpPr>
          <p:cNvPr id="12" name="Text Placeholder 19">
            <a:extLst>
              <a:ext uri="{FF2B5EF4-FFF2-40B4-BE49-F238E27FC236}">
                <a16:creationId xmlns:a16="http://schemas.microsoft.com/office/drawing/2014/main" id="{ACA5A773-11C4-4FE2-BDDF-0F2854BD2E1F}"/>
              </a:ext>
            </a:extLst>
          </p:cNvPr>
          <p:cNvSpPr txBox="1">
            <a:spLocks/>
          </p:cNvSpPr>
          <p:nvPr/>
        </p:nvSpPr>
        <p:spPr>
          <a:xfrm>
            <a:off x="5415025" y="5807271"/>
            <a:ext cx="1195200" cy="656667"/>
          </a:xfrm>
          <a:prstGeom prst="rect">
            <a:avLst/>
          </a:prstGeom>
          <a:solidFill>
            <a:schemeClr val="tx1">
              <a:alpha val="50000"/>
            </a:schemeClr>
          </a:solidFill>
        </p:spPr>
        <p:txBody>
          <a:bodyPr lIns="126000" tIns="108000" rIns="54000" bIns="72000">
            <a:noAutofit/>
          </a:bodyPr>
          <a:lstStyle>
            <a:lvl1pPr marL="0" indent="0" algn="l" defTabSz="685800" rtl="0" eaLnBrk="1" latinLnBrk="0" hangingPunct="1">
              <a:lnSpc>
                <a:spcPct val="90000"/>
              </a:lnSpc>
              <a:spcBef>
                <a:spcPts val="750"/>
              </a:spcBef>
              <a:buFont typeface="Arial" panose="020B0604020202020204" pitchFamily="34" charset="0"/>
              <a:buNone/>
              <a:defRPr sz="4100" kern="1200">
                <a:solidFill>
                  <a:schemeClr val="bg2"/>
                </a:solidFill>
                <a:latin typeface="+mj-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ctr"/>
            <a:r>
              <a:rPr lang="en-US" sz="3600" dirty="0">
                <a:solidFill>
                  <a:srgbClr val="00B050"/>
                </a:solidFill>
              </a:rPr>
              <a:t>742</a:t>
            </a:r>
          </a:p>
        </p:txBody>
      </p:sp>
      <p:sp>
        <p:nvSpPr>
          <p:cNvPr id="13" name="Text Placeholder 19">
            <a:extLst>
              <a:ext uri="{FF2B5EF4-FFF2-40B4-BE49-F238E27FC236}">
                <a16:creationId xmlns:a16="http://schemas.microsoft.com/office/drawing/2014/main" id="{8BA59212-9C54-4951-8C9E-2B22F20AF50E}"/>
              </a:ext>
            </a:extLst>
          </p:cNvPr>
          <p:cNvSpPr txBox="1">
            <a:spLocks/>
          </p:cNvSpPr>
          <p:nvPr/>
        </p:nvSpPr>
        <p:spPr>
          <a:xfrm>
            <a:off x="5413641" y="6457273"/>
            <a:ext cx="1196584" cy="846930"/>
          </a:xfrm>
          <a:prstGeom prst="rect">
            <a:avLst/>
          </a:prstGeom>
          <a:solidFill>
            <a:schemeClr val="tx1">
              <a:alpha val="50000"/>
            </a:schemeClr>
          </a:solidFill>
        </p:spPr>
        <p:txBody>
          <a:bodyPr lIns="126000" tIns="18000" rIns="54000" bIns="72000">
            <a:normAutofit/>
          </a:bodyPr>
          <a:lstStyle>
            <a:lvl1pPr marL="0" indent="0" algn="l" defTabSz="685800" rtl="0" eaLnBrk="1" latinLnBrk="0" hangingPunct="1">
              <a:lnSpc>
                <a:spcPct val="90000"/>
              </a:lnSpc>
              <a:spcBef>
                <a:spcPts val="750"/>
              </a:spcBef>
              <a:buFont typeface="Arial" panose="020B0604020202020204" pitchFamily="34" charset="0"/>
              <a:buNone/>
              <a:defRPr sz="950" kern="1200">
                <a:solidFill>
                  <a:schemeClr val="bg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dirty="0"/>
              <a:t>Average annual fatalities due to airline travel (from 2010 - 2020)</a:t>
            </a:r>
          </a:p>
        </p:txBody>
      </p:sp>
      <p:sp>
        <p:nvSpPr>
          <p:cNvPr id="15" name="Text Placeholder 19">
            <a:extLst>
              <a:ext uri="{FF2B5EF4-FFF2-40B4-BE49-F238E27FC236}">
                <a16:creationId xmlns:a16="http://schemas.microsoft.com/office/drawing/2014/main" id="{C3331DEF-944B-45DA-8929-DC31361FE60F}"/>
              </a:ext>
            </a:extLst>
          </p:cNvPr>
          <p:cNvSpPr txBox="1">
            <a:spLocks/>
          </p:cNvSpPr>
          <p:nvPr/>
        </p:nvSpPr>
        <p:spPr>
          <a:xfrm>
            <a:off x="5415025" y="7304203"/>
            <a:ext cx="1195200" cy="539792"/>
          </a:xfrm>
          <a:prstGeom prst="rect">
            <a:avLst/>
          </a:prstGeom>
          <a:solidFill>
            <a:schemeClr val="tx1">
              <a:alpha val="50000"/>
            </a:schemeClr>
          </a:solidFill>
        </p:spPr>
        <p:txBody>
          <a:bodyPr lIns="126000" tIns="54864" rIns="54000" bIns="72000">
            <a:noAutofit/>
          </a:bodyPr>
          <a:lstStyle>
            <a:lvl1pPr marL="0" indent="0" algn="l" defTabSz="685800" rtl="0" eaLnBrk="1" latinLnBrk="0" hangingPunct="1">
              <a:lnSpc>
                <a:spcPct val="90000"/>
              </a:lnSpc>
              <a:spcBef>
                <a:spcPts val="750"/>
              </a:spcBef>
              <a:buFont typeface="Arial" panose="020B0604020202020204" pitchFamily="34" charset="0"/>
              <a:buNone/>
              <a:defRPr sz="4100" kern="1200" spc="-150">
                <a:solidFill>
                  <a:schemeClr val="bg2"/>
                </a:solidFill>
                <a:latin typeface="+mj-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sz="2800" dirty="0"/>
              <a:t>34,903</a:t>
            </a:r>
          </a:p>
        </p:txBody>
      </p:sp>
      <p:sp>
        <p:nvSpPr>
          <p:cNvPr id="14" name="Text Placeholder 19">
            <a:extLst>
              <a:ext uri="{FF2B5EF4-FFF2-40B4-BE49-F238E27FC236}">
                <a16:creationId xmlns:a16="http://schemas.microsoft.com/office/drawing/2014/main" id="{2B5F14DE-7D1A-461C-95A5-3E218CC452D4}"/>
              </a:ext>
            </a:extLst>
          </p:cNvPr>
          <p:cNvSpPr txBox="1">
            <a:spLocks/>
          </p:cNvSpPr>
          <p:nvPr/>
        </p:nvSpPr>
        <p:spPr>
          <a:xfrm>
            <a:off x="5415025" y="7843996"/>
            <a:ext cx="1195200" cy="659587"/>
          </a:xfrm>
          <a:prstGeom prst="rect">
            <a:avLst/>
          </a:prstGeom>
          <a:solidFill>
            <a:schemeClr val="tx1">
              <a:alpha val="50000"/>
            </a:schemeClr>
          </a:solidFill>
        </p:spPr>
        <p:txBody>
          <a:bodyPr lIns="126000" tIns="18000" rIns="54000" bIns="72000">
            <a:normAutofit/>
          </a:bodyPr>
          <a:lstStyle>
            <a:lvl1pPr marL="0" indent="0" algn="l" defTabSz="685800" rtl="0" eaLnBrk="1" latinLnBrk="0" hangingPunct="1">
              <a:lnSpc>
                <a:spcPct val="90000"/>
              </a:lnSpc>
              <a:spcBef>
                <a:spcPts val="750"/>
              </a:spcBef>
              <a:buFont typeface="Arial" panose="020B0604020202020204" pitchFamily="34" charset="0"/>
              <a:buNone/>
              <a:defRPr sz="950" kern="1200">
                <a:solidFill>
                  <a:schemeClr val="bg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dirty="0"/>
              <a:t>Average annual fatalities due to road/auto travel (from 2010 - 2018)</a:t>
            </a:r>
          </a:p>
        </p:txBody>
      </p:sp>
      <p:sp>
        <p:nvSpPr>
          <p:cNvPr id="75" name="Text Placeholder 1">
            <a:extLst>
              <a:ext uri="{FF2B5EF4-FFF2-40B4-BE49-F238E27FC236}">
                <a16:creationId xmlns:a16="http://schemas.microsoft.com/office/drawing/2014/main" id="{C0B18341-EF25-422E-9244-875589C13E58}"/>
              </a:ext>
            </a:extLst>
          </p:cNvPr>
          <p:cNvSpPr txBox="1">
            <a:spLocks/>
          </p:cNvSpPr>
          <p:nvPr/>
        </p:nvSpPr>
        <p:spPr>
          <a:xfrm>
            <a:off x="-5754" y="8811073"/>
            <a:ext cx="6863753" cy="261143"/>
          </a:xfrm>
          <a:prstGeom prst="rect">
            <a:avLst/>
          </a:prstGeom>
          <a:solidFill>
            <a:schemeClr val="bg2"/>
          </a:solidFill>
        </p:spPr>
        <p:txBody>
          <a:bodyPr vert="horz" lIns="72000" tIns="108000" rIns="72000" bIns="72000" rtlCol="0" anchor="ctr" anchorCtr="0">
            <a:noAutofit/>
          </a:bodyPr>
          <a:lstStyle>
            <a:lvl1pPr marL="0" indent="0" algn="ctr" defTabSz="685800" rtl="0" eaLnBrk="1" latinLnBrk="0" hangingPunct="1">
              <a:lnSpc>
                <a:spcPct val="90000"/>
              </a:lnSpc>
              <a:spcBef>
                <a:spcPts val="750"/>
              </a:spcBef>
              <a:buFont typeface="Arial" panose="020B0604020202020204" pitchFamily="34" charset="0"/>
              <a:buNone/>
              <a:defRPr sz="1800" b="1" kern="1200">
                <a:solidFill>
                  <a:schemeClr val="accent2"/>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sz="1000" dirty="0"/>
              <a:t>SAFEST &amp; FASTEST MODE OF TRANSPORTATION - </a:t>
            </a:r>
            <a:r>
              <a:rPr lang="en-US" sz="1400" dirty="0"/>
              <a:t>AIR TRAVEL</a:t>
            </a:r>
            <a:endParaRPr lang="en-US" sz="1000" dirty="0"/>
          </a:p>
        </p:txBody>
      </p:sp>
      <p:graphicFrame>
        <p:nvGraphicFramePr>
          <p:cNvPr id="82" name="Chart 81"/>
          <p:cNvGraphicFramePr/>
          <p:nvPr>
            <p:extLst>
              <p:ext uri="{D42A27DB-BD31-4B8C-83A1-F6EECF244321}">
                <p14:modId xmlns:p14="http://schemas.microsoft.com/office/powerpoint/2010/main" val="2263814214"/>
              </p:ext>
            </p:extLst>
          </p:nvPr>
        </p:nvGraphicFramePr>
        <p:xfrm>
          <a:off x="253483" y="6346737"/>
          <a:ext cx="2283668" cy="2387082"/>
        </p:xfrm>
        <a:graphic>
          <a:graphicData uri="http://schemas.openxmlformats.org/drawingml/2006/chart">
            <c:chart xmlns:c="http://schemas.openxmlformats.org/drawingml/2006/chart" xmlns:r="http://schemas.openxmlformats.org/officeDocument/2006/relationships" r:id="rId5"/>
          </a:graphicData>
        </a:graphic>
      </p:graphicFrame>
      <p:grpSp>
        <p:nvGrpSpPr>
          <p:cNvPr id="108" name="Group 107">
            <a:extLst>
              <a:ext uri="{FF2B5EF4-FFF2-40B4-BE49-F238E27FC236}">
                <a16:creationId xmlns:a16="http://schemas.microsoft.com/office/drawing/2014/main" id="{807DCC05-1657-4C27-9BA9-82E81A1FA032}"/>
              </a:ext>
              <a:ext uri="{C183D7F6-B498-43B3-948B-1728B52AA6E4}">
                <adec:decorative xmlns:adec="http://schemas.microsoft.com/office/drawing/2017/decorative" val="1"/>
              </a:ext>
            </a:extLst>
          </p:cNvPr>
          <p:cNvGrpSpPr/>
          <p:nvPr/>
        </p:nvGrpSpPr>
        <p:grpSpPr>
          <a:xfrm>
            <a:off x="-17840" y="2023021"/>
            <a:ext cx="6875840" cy="3002263"/>
            <a:chOff x="0" y="2165991"/>
            <a:chExt cx="6875840" cy="3002263"/>
          </a:xfrm>
        </p:grpSpPr>
        <p:pic>
          <p:nvPicPr>
            <p:cNvPr id="109" name="Graphic 3" descr="decorative elemenets">
              <a:extLst>
                <a:ext uri="{FF2B5EF4-FFF2-40B4-BE49-F238E27FC236}">
                  <a16:creationId xmlns:a16="http://schemas.microsoft.com/office/drawing/2014/main" id="{2727024C-DCFB-41A0-81C5-DD80EB7C346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552458" y="2625557"/>
              <a:ext cx="3582000" cy="2093704"/>
            </a:xfrm>
            <a:prstGeom prst="rect">
              <a:avLst/>
            </a:prstGeom>
          </p:spPr>
        </p:pic>
        <p:pic>
          <p:nvPicPr>
            <p:cNvPr id="110" name="Straight Connector 1" descr="decorative elemenets">
              <a:extLst>
                <a:ext uri="{FF2B5EF4-FFF2-40B4-BE49-F238E27FC236}">
                  <a16:creationId xmlns:a16="http://schemas.microsoft.com/office/drawing/2014/main" id="{6A0953F2-FE54-41B2-8515-FB520D0161CD}"/>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2149357" y="2818273"/>
              <a:ext cx="1411202" cy="1461600"/>
            </a:xfrm>
            <a:prstGeom prst="rect">
              <a:avLst/>
            </a:prstGeom>
          </p:spPr>
        </p:pic>
        <p:pic>
          <p:nvPicPr>
            <p:cNvPr id="111" name="Graphic 5" descr="decorative elemenets">
              <a:extLst>
                <a:ext uri="{FF2B5EF4-FFF2-40B4-BE49-F238E27FC236}">
                  <a16:creationId xmlns:a16="http://schemas.microsoft.com/office/drawing/2014/main" id="{0A25A7D7-054B-4028-AFF5-53BD99F33DA0}"/>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0" y="2228946"/>
              <a:ext cx="6875840" cy="2846956"/>
            </a:xfrm>
            <a:prstGeom prst="rect">
              <a:avLst/>
            </a:prstGeom>
          </p:spPr>
        </p:pic>
        <p:pic>
          <p:nvPicPr>
            <p:cNvPr id="112" name="Graphic 35" descr="decorative elemenets">
              <a:extLst>
                <a:ext uri="{FF2B5EF4-FFF2-40B4-BE49-F238E27FC236}">
                  <a16:creationId xmlns:a16="http://schemas.microsoft.com/office/drawing/2014/main" id="{67E60D3B-C5EF-4D65-A08E-A69AEF29D712}"/>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426433" y="2193738"/>
              <a:ext cx="5886000" cy="2904944"/>
            </a:xfrm>
            <a:prstGeom prst="rect">
              <a:avLst/>
            </a:prstGeom>
          </p:spPr>
        </p:pic>
        <p:pic>
          <p:nvPicPr>
            <p:cNvPr id="113" name="Straight Connector 2" descr="decorative elemenets">
              <a:extLst>
                <a:ext uri="{FF2B5EF4-FFF2-40B4-BE49-F238E27FC236}">
                  <a16:creationId xmlns:a16="http://schemas.microsoft.com/office/drawing/2014/main" id="{1BCC7AD0-7800-4D02-B7E0-518E4AA8A325}"/>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3711708" y="4484354"/>
              <a:ext cx="912000" cy="216000"/>
            </a:xfrm>
            <a:prstGeom prst="rect">
              <a:avLst/>
            </a:prstGeom>
          </p:spPr>
        </p:pic>
        <p:sp>
          <p:nvSpPr>
            <p:cNvPr id="114" name="Oval 113" descr="decorative elemenets">
              <a:extLst>
                <a:ext uri="{FF2B5EF4-FFF2-40B4-BE49-F238E27FC236}">
                  <a16:creationId xmlns:a16="http://schemas.microsoft.com/office/drawing/2014/main" id="{C6C8336F-0A46-4AA0-8609-4E1E8B74BDE8}"/>
                </a:ext>
              </a:extLst>
            </p:cNvPr>
            <p:cNvSpPr/>
            <p:nvPr/>
          </p:nvSpPr>
          <p:spPr>
            <a:xfrm>
              <a:off x="361632" y="2165991"/>
              <a:ext cx="140400" cy="14040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5" name="Oval 114" descr="decorative elemenets">
              <a:extLst>
                <a:ext uri="{FF2B5EF4-FFF2-40B4-BE49-F238E27FC236}">
                  <a16:creationId xmlns:a16="http://schemas.microsoft.com/office/drawing/2014/main" id="{DCEEB2D4-C9F3-4413-A2E0-4A922A23AE02}"/>
                </a:ext>
              </a:extLst>
            </p:cNvPr>
            <p:cNvSpPr/>
            <p:nvPr/>
          </p:nvSpPr>
          <p:spPr>
            <a:xfrm>
              <a:off x="555998" y="5017083"/>
              <a:ext cx="140400" cy="14040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6" name="Oval 115" descr="decorative elemenets">
              <a:extLst>
                <a:ext uri="{FF2B5EF4-FFF2-40B4-BE49-F238E27FC236}">
                  <a16:creationId xmlns:a16="http://schemas.microsoft.com/office/drawing/2014/main" id="{E7F1B076-8389-4BA5-9B34-3436A5A0A97E}"/>
                </a:ext>
              </a:extLst>
            </p:cNvPr>
            <p:cNvSpPr/>
            <p:nvPr/>
          </p:nvSpPr>
          <p:spPr>
            <a:xfrm>
              <a:off x="1186647" y="4032332"/>
              <a:ext cx="140400" cy="14040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7" name="Oval 116" descr="decorative elemenets">
              <a:extLst>
                <a:ext uri="{FF2B5EF4-FFF2-40B4-BE49-F238E27FC236}">
                  <a16:creationId xmlns:a16="http://schemas.microsoft.com/office/drawing/2014/main" id="{19458C1F-4563-4911-9E9A-77262ABBEA49}"/>
                </a:ext>
              </a:extLst>
            </p:cNvPr>
            <p:cNvSpPr/>
            <p:nvPr/>
          </p:nvSpPr>
          <p:spPr>
            <a:xfrm>
              <a:off x="2653026" y="2221469"/>
              <a:ext cx="140400" cy="14040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8" name="Oval 117" descr="decorative elemenets">
              <a:extLst>
                <a:ext uri="{FF2B5EF4-FFF2-40B4-BE49-F238E27FC236}">
                  <a16:creationId xmlns:a16="http://schemas.microsoft.com/office/drawing/2014/main" id="{747339DC-003C-40DD-A8D1-31406FBADF43}"/>
                </a:ext>
              </a:extLst>
            </p:cNvPr>
            <p:cNvSpPr/>
            <p:nvPr/>
          </p:nvSpPr>
          <p:spPr>
            <a:xfrm>
              <a:off x="5478103" y="2236431"/>
              <a:ext cx="140400" cy="14040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9" name="Oval 118" descr="decorative elemenets">
              <a:extLst>
                <a:ext uri="{FF2B5EF4-FFF2-40B4-BE49-F238E27FC236}">
                  <a16:creationId xmlns:a16="http://schemas.microsoft.com/office/drawing/2014/main" id="{8A0742BC-4163-481A-B7A4-0B28CE308BE0}"/>
                </a:ext>
              </a:extLst>
            </p:cNvPr>
            <p:cNvSpPr/>
            <p:nvPr/>
          </p:nvSpPr>
          <p:spPr>
            <a:xfrm>
              <a:off x="4292674" y="5027854"/>
              <a:ext cx="140400" cy="14040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0" name="Oval 119" descr="decorative elemenets">
              <a:extLst>
                <a:ext uri="{FF2B5EF4-FFF2-40B4-BE49-F238E27FC236}">
                  <a16:creationId xmlns:a16="http://schemas.microsoft.com/office/drawing/2014/main" id="{A0761320-7990-44FF-A565-424C4B256A84}"/>
                </a:ext>
              </a:extLst>
            </p:cNvPr>
            <p:cNvSpPr/>
            <p:nvPr/>
          </p:nvSpPr>
          <p:spPr>
            <a:xfrm>
              <a:off x="1171890" y="2498584"/>
              <a:ext cx="874800" cy="874800"/>
            </a:xfrm>
            <a:prstGeom prst="ellipse">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1" name="Oval 120" descr="decorative elemenets">
              <a:extLst>
                <a:ext uri="{FF2B5EF4-FFF2-40B4-BE49-F238E27FC236}">
                  <a16:creationId xmlns:a16="http://schemas.microsoft.com/office/drawing/2014/main" id="{02B680C6-15E8-4054-A7D3-545AFF25361F}"/>
                </a:ext>
              </a:extLst>
            </p:cNvPr>
            <p:cNvSpPr/>
            <p:nvPr/>
          </p:nvSpPr>
          <p:spPr>
            <a:xfrm>
              <a:off x="1366375" y="2671384"/>
              <a:ext cx="529200" cy="529200"/>
            </a:xfrm>
            <a:prstGeom prst="ellipse">
              <a:avLst/>
            </a:prstGeom>
            <a:solidFill>
              <a:schemeClr val="bg1"/>
            </a:solidFill>
            <a:ln w="1016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2" name="Oval 121" descr="decorative elemenets">
              <a:extLst>
                <a:ext uri="{FF2B5EF4-FFF2-40B4-BE49-F238E27FC236}">
                  <a16:creationId xmlns:a16="http://schemas.microsoft.com/office/drawing/2014/main" id="{8891C9F2-FCF1-4727-8FDC-DF0E41CE1A68}"/>
                </a:ext>
              </a:extLst>
            </p:cNvPr>
            <p:cNvSpPr/>
            <p:nvPr/>
          </p:nvSpPr>
          <p:spPr>
            <a:xfrm>
              <a:off x="1513200" y="4080191"/>
              <a:ext cx="874800" cy="874800"/>
            </a:xfrm>
            <a:prstGeom prst="ellipse">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3" name="Oval 122" descr="decorative elemenets">
              <a:extLst>
                <a:ext uri="{FF2B5EF4-FFF2-40B4-BE49-F238E27FC236}">
                  <a16:creationId xmlns:a16="http://schemas.microsoft.com/office/drawing/2014/main" id="{5729BA51-ABE1-47D3-9582-4872B29AB027}"/>
                </a:ext>
              </a:extLst>
            </p:cNvPr>
            <p:cNvSpPr/>
            <p:nvPr/>
          </p:nvSpPr>
          <p:spPr>
            <a:xfrm>
              <a:off x="1686000" y="4252991"/>
              <a:ext cx="529200" cy="529200"/>
            </a:xfrm>
            <a:prstGeom prst="ellipse">
              <a:avLst/>
            </a:prstGeom>
            <a:solidFill>
              <a:schemeClr val="accent1"/>
            </a:solidFill>
            <a:ln w="1016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4" name="Oval 123" descr="decorative elemenets">
              <a:extLst>
                <a:ext uri="{FF2B5EF4-FFF2-40B4-BE49-F238E27FC236}">
                  <a16:creationId xmlns:a16="http://schemas.microsoft.com/office/drawing/2014/main" id="{78615208-4C16-4D69-BAF7-3A0F97B43A4C}"/>
                </a:ext>
              </a:extLst>
            </p:cNvPr>
            <p:cNvSpPr/>
            <p:nvPr/>
          </p:nvSpPr>
          <p:spPr>
            <a:xfrm>
              <a:off x="3268793" y="2278565"/>
              <a:ext cx="874800" cy="874800"/>
            </a:xfrm>
            <a:prstGeom prst="ellipse">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5" name="Oval 124" descr="decorative elemenets">
              <a:extLst>
                <a:ext uri="{FF2B5EF4-FFF2-40B4-BE49-F238E27FC236}">
                  <a16:creationId xmlns:a16="http://schemas.microsoft.com/office/drawing/2014/main" id="{3781D4DD-F9BB-49A0-8DF7-F602C875EDF4}"/>
                </a:ext>
              </a:extLst>
            </p:cNvPr>
            <p:cNvSpPr/>
            <p:nvPr/>
          </p:nvSpPr>
          <p:spPr>
            <a:xfrm>
              <a:off x="3441593" y="2451365"/>
              <a:ext cx="529200" cy="529200"/>
            </a:xfrm>
            <a:prstGeom prst="ellipse">
              <a:avLst/>
            </a:prstGeom>
            <a:solidFill>
              <a:schemeClr val="accent1"/>
            </a:solidFill>
            <a:ln w="1016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6" name="Oval 125" descr="decorative elemenets">
              <a:extLst>
                <a:ext uri="{FF2B5EF4-FFF2-40B4-BE49-F238E27FC236}">
                  <a16:creationId xmlns:a16="http://schemas.microsoft.com/office/drawing/2014/main" id="{03D141ED-4F1B-4407-9F36-964B15924698}"/>
                </a:ext>
              </a:extLst>
            </p:cNvPr>
            <p:cNvSpPr/>
            <p:nvPr/>
          </p:nvSpPr>
          <p:spPr>
            <a:xfrm>
              <a:off x="4433074" y="3958047"/>
              <a:ext cx="874800" cy="874800"/>
            </a:xfrm>
            <a:prstGeom prst="ellipse">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7" name="Oval 126" descr="decorative elemenets">
              <a:extLst>
                <a:ext uri="{FF2B5EF4-FFF2-40B4-BE49-F238E27FC236}">
                  <a16:creationId xmlns:a16="http://schemas.microsoft.com/office/drawing/2014/main" id="{4F72E317-2DBB-4EE8-B185-416003139946}"/>
                </a:ext>
              </a:extLst>
            </p:cNvPr>
            <p:cNvSpPr/>
            <p:nvPr/>
          </p:nvSpPr>
          <p:spPr>
            <a:xfrm>
              <a:off x="4605874" y="4130847"/>
              <a:ext cx="529200" cy="529200"/>
            </a:xfrm>
            <a:prstGeom prst="ellipse">
              <a:avLst/>
            </a:prstGeom>
            <a:solidFill>
              <a:schemeClr val="bg1"/>
            </a:solidFill>
            <a:ln w="1016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8" name="Oval 127" descr="decorative elemenets">
              <a:extLst>
                <a:ext uri="{FF2B5EF4-FFF2-40B4-BE49-F238E27FC236}">
                  <a16:creationId xmlns:a16="http://schemas.microsoft.com/office/drawing/2014/main" id="{F73E50DD-1CD2-4CF3-868F-45D5CAF8B3F4}"/>
                </a:ext>
              </a:extLst>
            </p:cNvPr>
            <p:cNvSpPr/>
            <p:nvPr/>
          </p:nvSpPr>
          <p:spPr>
            <a:xfrm>
              <a:off x="6237617" y="4078860"/>
              <a:ext cx="140400" cy="14040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9" name="Oval 128" descr="decorative elemenets">
              <a:extLst>
                <a:ext uri="{FF2B5EF4-FFF2-40B4-BE49-F238E27FC236}">
                  <a16:creationId xmlns:a16="http://schemas.microsoft.com/office/drawing/2014/main" id="{F92469F7-ECB0-42C2-8CA6-FBB6418B0274}"/>
                </a:ext>
              </a:extLst>
            </p:cNvPr>
            <p:cNvSpPr/>
            <p:nvPr/>
          </p:nvSpPr>
          <p:spPr>
            <a:xfrm>
              <a:off x="2296392" y="3118531"/>
              <a:ext cx="874800" cy="874800"/>
            </a:xfrm>
            <a:prstGeom prst="ellipse">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0" name="Oval 129" descr="decorative elemenets">
              <a:extLst>
                <a:ext uri="{FF2B5EF4-FFF2-40B4-BE49-F238E27FC236}">
                  <a16:creationId xmlns:a16="http://schemas.microsoft.com/office/drawing/2014/main" id="{172CD59D-440B-4842-ACB6-6A6BB26BDE5A}"/>
                </a:ext>
              </a:extLst>
            </p:cNvPr>
            <p:cNvSpPr/>
            <p:nvPr/>
          </p:nvSpPr>
          <p:spPr>
            <a:xfrm>
              <a:off x="2469192" y="3291331"/>
              <a:ext cx="529200" cy="529200"/>
            </a:xfrm>
            <a:prstGeom prst="ellipse">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1" name="Oval 130" descr="decorative elemenets">
              <a:extLst>
                <a:ext uri="{FF2B5EF4-FFF2-40B4-BE49-F238E27FC236}">
                  <a16:creationId xmlns:a16="http://schemas.microsoft.com/office/drawing/2014/main" id="{E75E1BDF-F8BD-4592-9C7E-372666E46AEE}"/>
                </a:ext>
              </a:extLst>
            </p:cNvPr>
            <p:cNvSpPr/>
            <p:nvPr/>
          </p:nvSpPr>
          <p:spPr>
            <a:xfrm>
              <a:off x="4664422" y="2626537"/>
              <a:ext cx="874800" cy="874800"/>
            </a:xfrm>
            <a:prstGeom prst="ellipse">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2" name="Oval 131" descr="decorative elemenets">
              <a:extLst>
                <a:ext uri="{FF2B5EF4-FFF2-40B4-BE49-F238E27FC236}">
                  <a16:creationId xmlns:a16="http://schemas.microsoft.com/office/drawing/2014/main" id="{80258557-9CE4-487E-8818-3ED835D6D6E0}"/>
                </a:ext>
              </a:extLst>
            </p:cNvPr>
            <p:cNvSpPr/>
            <p:nvPr/>
          </p:nvSpPr>
          <p:spPr>
            <a:xfrm>
              <a:off x="4837222" y="2799337"/>
              <a:ext cx="529200" cy="529200"/>
            </a:xfrm>
            <a:prstGeom prst="ellipse">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3" name="Oval 132" descr="decorative elemenets">
              <a:extLst>
                <a:ext uri="{FF2B5EF4-FFF2-40B4-BE49-F238E27FC236}">
                  <a16:creationId xmlns:a16="http://schemas.microsoft.com/office/drawing/2014/main" id="{51D3BA69-3CCA-4102-8732-C25BC51C0F21}"/>
                </a:ext>
              </a:extLst>
            </p:cNvPr>
            <p:cNvSpPr/>
            <p:nvPr/>
          </p:nvSpPr>
          <p:spPr>
            <a:xfrm>
              <a:off x="2999992" y="4287291"/>
              <a:ext cx="874800" cy="874800"/>
            </a:xfrm>
            <a:prstGeom prst="ellipse">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4" name="Oval 133" descr="decorative elemenets">
              <a:extLst>
                <a:ext uri="{FF2B5EF4-FFF2-40B4-BE49-F238E27FC236}">
                  <a16:creationId xmlns:a16="http://schemas.microsoft.com/office/drawing/2014/main" id="{B3E15125-206F-4838-812F-E6533F6D0B78}"/>
                </a:ext>
              </a:extLst>
            </p:cNvPr>
            <p:cNvSpPr/>
            <p:nvPr/>
          </p:nvSpPr>
          <p:spPr>
            <a:xfrm>
              <a:off x="3172792" y="4460091"/>
              <a:ext cx="529200" cy="529200"/>
            </a:xfrm>
            <a:prstGeom prst="ellipse">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37" name="Text Placeholder 19">
            <a:extLst>
              <a:ext uri="{FF2B5EF4-FFF2-40B4-BE49-F238E27FC236}">
                <a16:creationId xmlns:a16="http://schemas.microsoft.com/office/drawing/2014/main" id="{0EE7902B-93D2-48DA-96DF-612C09C146BF}"/>
              </a:ext>
            </a:extLst>
          </p:cNvPr>
          <p:cNvSpPr txBox="1">
            <a:spLocks/>
          </p:cNvSpPr>
          <p:nvPr/>
        </p:nvSpPr>
        <p:spPr>
          <a:xfrm>
            <a:off x="66128" y="1571296"/>
            <a:ext cx="956909" cy="349897"/>
          </a:xfrm>
          <a:prstGeom prst="rect">
            <a:avLst/>
          </a:prstGeom>
          <a:noFill/>
        </p:spPr>
        <p:txBody>
          <a:bodyPr lIns="0" tIns="0" rIns="0" bIns="0">
            <a:noAutofit/>
          </a:bodyPr>
          <a:lstStyle>
            <a:lvl1pPr marL="0" indent="0" algn="l" defTabSz="685800" rtl="0" eaLnBrk="1" latinLnBrk="0" hangingPunct="1">
              <a:lnSpc>
                <a:spcPct val="90000"/>
              </a:lnSpc>
              <a:spcBef>
                <a:spcPts val="750"/>
              </a:spcBef>
              <a:buFont typeface="Arial" panose="020B0604020202020204" pitchFamily="34" charset="0"/>
              <a:buNone/>
              <a:defRPr sz="3800" kern="1200">
                <a:solidFill>
                  <a:schemeClr val="bg1"/>
                </a:solidFill>
                <a:latin typeface="+mj-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sz="2400" dirty="0"/>
              <a:t>0.0036</a:t>
            </a:r>
          </a:p>
        </p:txBody>
      </p:sp>
      <p:sp>
        <p:nvSpPr>
          <p:cNvPr id="138" name="Text Placeholder 19">
            <a:extLst>
              <a:ext uri="{FF2B5EF4-FFF2-40B4-BE49-F238E27FC236}">
                <a16:creationId xmlns:a16="http://schemas.microsoft.com/office/drawing/2014/main" id="{C8C8845D-BBAF-4DBE-A469-86A86C60685C}"/>
              </a:ext>
            </a:extLst>
          </p:cNvPr>
          <p:cNvSpPr txBox="1">
            <a:spLocks/>
          </p:cNvSpPr>
          <p:nvPr/>
        </p:nvSpPr>
        <p:spPr>
          <a:xfrm>
            <a:off x="1065093" y="1500538"/>
            <a:ext cx="689323" cy="511928"/>
          </a:xfrm>
          <a:prstGeom prst="rect">
            <a:avLst/>
          </a:prstGeom>
          <a:solidFill>
            <a:schemeClr val="tx1">
              <a:lumMod val="50000"/>
              <a:alpha val="35000"/>
            </a:schemeClr>
          </a:solidFill>
        </p:spPr>
        <p:txBody>
          <a:bodyPr lIns="0" tIns="54000" rIns="0" bIns="0">
            <a:noAutofit/>
          </a:bodyPr>
          <a:lstStyle>
            <a:lvl1pPr marL="0" indent="0" algn="l" defTabSz="685800" rtl="0" eaLnBrk="1" latinLnBrk="0" hangingPunct="1">
              <a:lnSpc>
                <a:spcPct val="90000"/>
              </a:lnSpc>
              <a:spcBef>
                <a:spcPts val="750"/>
              </a:spcBef>
              <a:buFont typeface="Arial" panose="020B0604020202020204" pitchFamily="34" charset="0"/>
              <a:buNone/>
              <a:defRPr sz="950" kern="1200">
                <a:solidFill>
                  <a:schemeClr val="accent1">
                    <a:lumMod val="60000"/>
                    <a:lumOff val="40000"/>
                  </a:schemeClr>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b="1" dirty="0">
                <a:solidFill>
                  <a:schemeClr val="bg1"/>
                </a:solidFill>
              </a:rPr>
              <a:t>Accidents</a:t>
            </a:r>
            <a:br>
              <a:rPr lang="en-US" dirty="0"/>
            </a:br>
            <a:r>
              <a:rPr lang="en-US" dirty="0"/>
              <a:t>Per 1M Miles Flown</a:t>
            </a:r>
            <a:endParaRPr lang="en-US" b="1" dirty="0"/>
          </a:p>
        </p:txBody>
      </p:sp>
      <p:sp>
        <p:nvSpPr>
          <p:cNvPr id="139" name="Text Placeholder 19">
            <a:extLst>
              <a:ext uri="{FF2B5EF4-FFF2-40B4-BE49-F238E27FC236}">
                <a16:creationId xmlns:a16="http://schemas.microsoft.com/office/drawing/2014/main" id="{0EE7902B-93D2-48DA-96DF-612C09C146BF}"/>
              </a:ext>
            </a:extLst>
          </p:cNvPr>
          <p:cNvSpPr txBox="1">
            <a:spLocks/>
          </p:cNvSpPr>
          <p:nvPr/>
        </p:nvSpPr>
        <p:spPr>
          <a:xfrm>
            <a:off x="2427972" y="1534510"/>
            <a:ext cx="1041093" cy="511928"/>
          </a:xfrm>
          <a:prstGeom prst="rect">
            <a:avLst/>
          </a:prstGeom>
          <a:noFill/>
        </p:spPr>
        <p:txBody>
          <a:bodyPr lIns="0" tIns="0" rIns="0" bIns="0">
            <a:noAutofit/>
          </a:bodyPr>
          <a:lstStyle>
            <a:lvl1pPr marL="0" indent="0" algn="l" defTabSz="685800" rtl="0" eaLnBrk="1" latinLnBrk="0" hangingPunct="1">
              <a:lnSpc>
                <a:spcPct val="90000"/>
              </a:lnSpc>
              <a:spcBef>
                <a:spcPts val="750"/>
              </a:spcBef>
              <a:buFont typeface="Arial" panose="020B0604020202020204" pitchFamily="34" charset="0"/>
              <a:buNone/>
              <a:defRPr sz="3800" kern="1200">
                <a:solidFill>
                  <a:schemeClr val="bg1"/>
                </a:solidFill>
                <a:latin typeface="+mj-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dirty="0"/>
              <a:t>1.05</a:t>
            </a:r>
          </a:p>
        </p:txBody>
      </p:sp>
      <p:sp>
        <p:nvSpPr>
          <p:cNvPr id="140" name="Text Placeholder 19">
            <a:extLst>
              <a:ext uri="{FF2B5EF4-FFF2-40B4-BE49-F238E27FC236}">
                <a16:creationId xmlns:a16="http://schemas.microsoft.com/office/drawing/2014/main" id="{C8C8845D-BBAF-4DBE-A469-86A86C60685C}"/>
              </a:ext>
            </a:extLst>
          </p:cNvPr>
          <p:cNvSpPr txBox="1">
            <a:spLocks/>
          </p:cNvSpPr>
          <p:nvPr/>
        </p:nvSpPr>
        <p:spPr>
          <a:xfrm>
            <a:off x="3464516" y="1534510"/>
            <a:ext cx="689323" cy="511928"/>
          </a:xfrm>
          <a:prstGeom prst="rect">
            <a:avLst/>
          </a:prstGeom>
          <a:solidFill>
            <a:schemeClr val="tx1">
              <a:lumMod val="50000"/>
              <a:alpha val="57000"/>
            </a:schemeClr>
          </a:solidFill>
        </p:spPr>
        <p:txBody>
          <a:bodyPr lIns="0" tIns="54000" rIns="0" bIns="0">
            <a:noAutofit/>
          </a:bodyPr>
          <a:lstStyle>
            <a:defPPr>
              <a:defRPr lang="en-US"/>
            </a:defPPr>
            <a:lvl1pPr indent="0" defTabSz="685800">
              <a:lnSpc>
                <a:spcPct val="90000"/>
              </a:lnSpc>
              <a:spcBef>
                <a:spcPts val="750"/>
              </a:spcBef>
              <a:buFont typeface="Arial" panose="020B0604020202020204" pitchFamily="34" charset="0"/>
              <a:buNone/>
              <a:defRPr sz="950">
                <a:solidFill>
                  <a:schemeClr val="bg1"/>
                </a:solidFill>
              </a:defRPr>
            </a:lvl1pPr>
            <a:lvl2pPr marL="514350" indent="-171450" defTabSz="685800">
              <a:lnSpc>
                <a:spcPct val="90000"/>
              </a:lnSpc>
              <a:spcBef>
                <a:spcPts val="375"/>
              </a:spcBef>
              <a:buFont typeface="Arial" panose="020B0604020202020204" pitchFamily="34" charset="0"/>
              <a:buChar char="•"/>
            </a:lvl2pPr>
            <a:lvl3pPr marL="857250" indent="-171450" defTabSz="685800">
              <a:lnSpc>
                <a:spcPct val="90000"/>
              </a:lnSpc>
              <a:spcBef>
                <a:spcPts val="375"/>
              </a:spcBef>
              <a:buFont typeface="Arial" panose="020B0604020202020204" pitchFamily="34" charset="0"/>
              <a:buChar char="•"/>
              <a:defRPr sz="1500"/>
            </a:lvl3pPr>
            <a:lvl4pPr marL="1200150" indent="-171450" defTabSz="685800">
              <a:lnSpc>
                <a:spcPct val="90000"/>
              </a:lnSpc>
              <a:spcBef>
                <a:spcPts val="375"/>
              </a:spcBef>
              <a:buFont typeface="Arial" panose="020B0604020202020204" pitchFamily="34" charset="0"/>
              <a:buChar char="•"/>
              <a:defRPr sz="1350"/>
            </a:lvl4pPr>
            <a:lvl5pPr marL="1543050" indent="-171450" defTabSz="685800">
              <a:lnSpc>
                <a:spcPct val="90000"/>
              </a:lnSpc>
              <a:spcBef>
                <a:spcPts val="375"/>
              </a:spcBef>
              <a:buFont typeface="Arial" panose="020B0604020202020204" pitchFamily="34" charset="0"/>
              <a:buChar char="•"/>
              <a:defRPr sz="1350"/>
            </a:lvl5pPr>
            <a:lvl6pPr marL="1885950" indent="-171450" defTabSz="685800">
              <a:lnSpc>
                <a:spcPct val="90000"/>
              </a:lnSpc>
              <a:spcBef>
                <a:spcPts val="375"/>
              </a:spcBef>
              <a:buFont typeface="Arial" panose="020B0604020202020204" pitchFamily="34" charset="0"/>
              <a:buChar char="•"/>
              <a:defRPr sz="1350"/>
            </a:lvl6pPr>
            <a:lvl7pPr marL="2228850" indent="-171450" defTabSz="685800">
              <a:lnSpc>
                <a:spcPct val="90000"/>
              </a:lnSpc>
              <a:spcBef>
                <a:spcPts val="375"/>
              </a:spcBef>
              <a:buFont typeface="Arial" panose="020B0604020202020204" pitchFamily="34" charset="0"/>
              <a:buChar char="•"/>
              <a:defRPr sz="1350"/>
            </a:lvl7pPr>
            <a:lvl8pPr marL="2571750" indent="-171450" defTabSz="685800">
              <a:lnSpc>
                <a:spcPct val="90000"/>
              </a:lnSpc>
              <a:spcBef>
                <a:spcPts val="375"/>
              </a:spcBef>
              <a:buFont typeface="Arial" panose="020B0604020202020204" pitchFamily="34" charset="0"/>
              <a:buChar char="•"/>
              <a:defRPr sz="1350"/>
            </a:lvl8pPr>
            <a:lvl9pPr marL="2914650" indent="-171450" defTabSz="685800">
              <a:lnSpc>
                <a:spcPct val="90000"/>
              </a:lnSpc>
              <a:spcBef>
                <a:spcPts val="375"/>
              </a:spcBef>
              <a:buFont typeface="Arial" panose="020B0604020202020204" pitchFamily="34" charset="0"/>
              <a:buChar char="•"/>
              <a:defRPr sz="1350"/>
            </a:lvl9pPr>
          </a:lstStyle>
          <a:p>
            <a:r>
              <a:rPr lang="en-US" b="1" dirty="0"/>
              <a:t>Billion</a:t>
            </a:r>
            <a:br>
              <a:rPr lang="en-US" b="1" dirty="0"/>
            </a:br>
            <a:r>
              <a:rPr lang="en-US" b="1" dirty="0">
                <a:solidFill>
                  <a:schemeClr val="accent1">
                    <a:lumMod val="60000"/>
                    <a:lumOff val="40000"/>
                  </a:schemeClr>
                </a:solidFill>
              </a:rPr>
              <a:t>Passengers in 2019)</a:t>
            </a:r>
          </a:p>
        </p:txBody>
      </p:sp>
      <p:sp>
        <p:nvSpPr>
          <p:cNvPr id="141" name="Text Placeholder 19">
            <a:extLst>
              <a:ext uri="{FF2B5EF4-FFF2-40B4-BE49-F238E27FC236}">
                <a16:creationId xmlns:a16="http://schemas.microsoft.com/office/drawing/2014/main" id="{0EE7902B-93D2-48DA-96DF-612C09C146BF}"/>
              </a:ext>
            </a:extLst>
          </p:cNvPr>
          <p:cNvSpPr txBox="1">
            <a:spLocks/>
          </p:cNvSpPr>
          <p:nvPr/>
        </p:nvSpPr>
        <p:spPr>
          <a:xfrm>
            <a:off x="5143779" y="1546008"/>
            <a:ext cx="753383" cy="511928"/>
          </a:xfrm>
          <a:prstGeom prst="rect">
            <a:avLst/>
          </a:prstGeom>
          <a:noFill/>
        </p:spPr>
        <p:txBody>
          <a:bodyPr lIns="0" tIns="0" rIns="0" bIns="0">
            <a:noAutofit/>
          </a:bodyPr>
          <a:lstStyle>
            <a:lvl1pPr marL="0" indent="0" algn="l" defTabSz="685800" rtl="0" eaLnBrk="1" latinLnBrk="0" hangingPunct="1">
              <a:lnSpc>
                <a:spcPct val="90000"/>
              </a:lnSpc>
              <a:spcBef>
                <a:spcPts val="750"/>
              </a:spcBef>
              <a:buFont typeface="Arial" panose="020B0604020202020204" pitchFamily="34" charset="0"/>
              <a:buNone/>
              <a:defRPr sz="3800" kern="1200">
                <a:solidFill>
                  <a:schemeClr val="bg1"/>
                </a:solidFill>
                <a:latin typeface="+mj-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dirty="0"/>
              <a:t> 45</a:t>
            </a:r>
          </a:p>
        </p:txBody>
      </p:sp>
      <p:sp>
        <p:nvSpPr>
          <p:cNvPr id="142" name="Text Placeholder 19">
            <a:extLst>
              <a:ext uri="{FF2B5EF4-FFF2-40B4-BE49-F238E27FC236}">
                <a16:creationId xmlns:a16="http://schemas.microsoft.com/office/drawing/2014/main" id="{C8C8845D-BBAF-4DBE-A469-86A86C60685C}"/>
              </a:ext>
            </a:extLst>
          </p:cNvPr>
          <p:cNvSpPr txBox="1">
            <a:spLocks/>
          </p:cNvSpPr>
          <p:nvPr/>
        </p:nvSpPr>
        <p:spPr>
          <a:xfrm>
            <a:off x="6035683" y="1546008"/>
            <a:ext cx="689323" cy="511928"/>
          </a:xfrm>
          <a:prstGeom prst="rect">
            <a:avLst/>
          </a:prstGeom>
          <a:solidFill>
            <a:schemeClr val="tx1">
              <a:lumMod val="50000"/>
              <a:alpha val="57000"/>
            </a:schemeClr>
          </a:solidFill>
        </p:spPr>
        <p:txBody>
          <a:bodyPr lIns="0" tIns="54000" rIns="0" bIns="0">
            <a:noAutofit/>
          </a:bodyPr>
          <a:lstStyle>
            <a:defPPr>
              <a:defRPr lang="en-US"/>
            </a:defPPr>
            <a:lvl1pPr indent="0" defTabSz="685800">
              <a:lnSpc>
                <a:spcPct val="90000"/>
              </a:lnSpc>
              <a:spcBef>
                <a:spcPts val="750"/>
              </a:spcBef>
              <a:buFont typeface="Arial" panose="020B0604020202020204" pitchFamily="34" charset="0"/>
              <a:buNone/>
              <a:defRPr sz="950">
                <a:solidFill>
                  <a:schemeClr val="bg1"/>
                </a:solidFill>
              </a:defRPr>
            </a:lvl1pPr>
            <a:lvl2pPr marL="514350" indent="-171450" defTabSz="685800">
              <a:lnSpc>
                <a:spcPct val="90000"/>
              </a:lnSpc>
              <a:spcBef>
                <a:spcPts val="375"/>
              </a:spcBef>
              <a:buFont typeface="Arial" panose="020B0604020202020204" pitchFamily="34" charset="0"/>
              <a:buChar char="•"/>
            </a:lvl2pPr>
            <a:lvl3pPr marL="857250" indent="-171450" defTabSz="685800">
              <a:lnSpc>
                <a:spcPct val="90000"/>
              </a:lnSpc>
              <a:spcBef>
                <a:spcPts val="375"/>
              </a:spcBef>
              <a:buFont typeface="Arial" panose="020B0604020202020204" pitchFamily="34" charset="0"/>
              <a:buChar char="•"/>
              <a:defRPr sz="1500"/>
            </a:lvl3pPr>
            <a:lvl4pPr marL="1200150" indent="-171450" defTabSz="685800">
              <a:lnSpc>
                <a:spcPct val="90000"/>
              </a:lnSpc>
              <a:spcBef>
                <a:spcPts val="375"/>
              </a:spcBef>
              <a:buFont typeface="Arial" panose="020B0604020202020204" pitchFamily="34" charset="0"/>
              <a:buChar char="•"/>
              <a:defRPr sz="1350"/>
            </a:lvl4pPr>
            <a:lvl5pPr marL="1543050" indent="-171450" defTabSz="685800">
              <a:lnSpc>
                <a:spcPct val="90000"/>
              </a:lnSpc>
              <a:spcBef>
                <a:spcPts val="375"/>
              </a:spcBef>
              <a:buFont typeface="Arial" panose="020B0604020202020204" pitchFamily="34" charset="0"/>
              <a:buChar char="•"/>
              <a:defRPr sz="1350"/>
            </a:lvl5pPr>
            <a:lvl6pPr marL="1885950" indent="-171450" defTabSz="685800">
              <a:lnSpc>
                <a:spcPct val="90000"/>
              </a:lnSpc>
              <a:spcBef>
                <a:spcPts val="375"/>
              </a:spcBef>
              <a:buFont typeface="Arial" panose="020B0604020202020204" pitchFamily="34" charset="0"/>
              <a:buChar char="•"/>
              <a:defRPr sz="1350"/>
            </a:lvl6pPr>
            <a:lvl7pPr marL="2228850" indent="-171450" defTabSz="685800">
              <a:lnSpc>
                <a:spcPct val="90000"/>
              </a:lnSpc>
              <a:spcBef>
                <a:spcPts val="375"/>
              </a:spcBef>
              <a:buFont typeface="Arial" panose="020B0604020202020204" pitchFamily="34" charset="0"/>
              <a:buChar char="•"/>
              <a:defRPr sz="1350"/>
            </a:lvl7pPr>
            <a:lvl8pPr marL="2571750" indent="-171450" defTabSz="685800">
              <a:lnSpc>
                <a:spcPct val="90000"/>
              </a:lnSpc>
              <a:spcBef>
                <a:spcPts val="375"/>
              </a:spcBef>
              <a:buFont typeface="Arial" panose="020B0604020202020204" pitchFamily="34" charset="0"/>
              <a:buChar char="•"/>
              <a:defRPr sz="1350"/>
            </a:lvl8pPr>
            <a:lvl9pPr marL="2914650" indent="-171450" defTabSz="685800">
              <a:lnSpc>
                <a:spcPct val="90000"/>
              </a:lnSpc>
              <a:spcBef>
                <a:spcPts val="375"/>
              </a:spcBef>
              <a:buFont typeface="Arial" panose="020B0604020202020204" pitchFamily="34" charset="0"/>
              <a:buChar char="•"/>
              <a:defRPr sz="1350"/>
            </a:lvl9pPr>
          </a:lstStyle>
          <a:p>
            <a:r>
              <a:rPr lang="en-US" b="1" dirty="0"/>
              <a:t>Thousand</a:t>
            </a:r>
            <a:br>
              <a:rPr lang="en-US" b="1" dirty="0"/>
            </a:br>
            <a:r>
              <a:rPr lang="en-US" b="1" dirty="0">
                <a:solidFill>
                  <a:schemeClr val="accent1">
                    <a:lumMod val="60000"/>
                    <a:lumOff val="40000"/>
                  </a:schemeClr>
                </a:solidFill>
              </a:rPr>
              <a:t>Flights per day</a:t>
            </a:r>
          </a:p>
        </p:txBody>
      </p:sp>
      <p:sp>
        <p:nvSpPr>
          <p:cNvPr id="143" name="Text Placeholder 19">
            <a:extLst>
              <a:ext uri="{FF2B5EF4-FFF2-40B4-BE49-F238E27FC236}">
                <a16:creationId xmlns:a16="http://schemas.microsoft.com/office/drawing/2014/main" id="{0EE7902B-93D2-48DA-96DF-612C09C146BF}"/>
              </a:ext>
            </a:extLst>
          </p:cNvPr>
          <p:cNvSpPr txBox="1">
            <a:spLocks/>
          </p:cNvSpPr>
          <p:nvPr/>
        </p:nvSpPr>
        <p:spPr>
          <a:xfrm>
            <a:off x="132033" y="3218738"/>
            <a:ext cx="836127" cy="511928"/>
          </a:xfrm>
          <a:prstGeom prst="rect">
            <a:avLst/>
          </a:prstGeom>
          <a:noFill/>
        </p:spPr>
        <p:txBody>
          <a:bodyPr lIns="0" tIns="0" rIns="0" bIns="0">
            <a:noAutofit/>
          </a:bodyPr>
          <a:lstStyle>
            <a:lvl1pPr marL="0" indent="0" algn="l" defTabSz="685800" rtl="0" eaLnBrk="1" latinLnBrk="0" hangingPunct="1">
              <a:lnSpc>
                <a:spcPct val="90000"/>
              </a:lnSpc>
              <a:spcBef>
                <a:spcPts val="750"/>
              </a:spcBef>
              <a:buFont typeface="Arial" panose="020B0604020202020204" pitchFamily="34" charset="0"/>
              <a:buNone/>
              <a:defRPr sz="3800" kern="1200">
                <a:solidFill>
                  <a:schemeClr val="bg1"/>
                </a:solidFill>
                <a:latin typeface="+mj-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dirty="0"/>
              <a:t> 24</a:t>
            </a:r>
          </a:p>
        </p:txBody>
      </p:sp>
      <p:sp>
        <p:nvSpPr>
          <p:cNvPr id="144" name="Text Placeholder 19">
            <a:extLst>
              <a:ext uri="{FF2B5EF4-FFF2-40B4-BE49-F238E27FC236}">
                <a16:creationId xmlns:a16="http://schemas.microsoft.com/office/drawing/2014/main" id="{C8C8845D-BBAF-4DBE-A469-86A86C60685C}"/>
              </a:ext>
            </a:extLst>
          </p:cNvPr>
          <p:cNvSpPr txBox="1">
            <a:spLocks/>
          </p:cNvSpPr>
          <p:nvPr/>
        </p:nvSpPr>
        <p:spPr>
          <a:xfrm>
            <a:off x="896910" y="3218738"/>
            <a:ext cx="872515" cy="511928"/>
          </a:xfrm>
          <a:prstGeom prst="rect">
            <a:avLst/>
          </a:prstGeom>
          <a:solidFill>
            <a:schemeClr val="tx1">
              <a:lumMod val="50000"/>
              <a:alpha val="35000"/>
            </a:schemeClr>
          </a:solidFill>
        </p:spPr>
        <p:txBody>
          <a:bodyPr lIns="0" tIns="54000" rIns="0" bIns="0">
            <a:noAutofit/>
          </a:bodyPr>
          <a:lstStyle>
            <a:lvl1pPr marL="0" indent="0" algn="l" defTabSz="685800" rtl="0" eaLnBrk="1" latinLnBrk="0" hangingPunct="1">
              <a:lnSpc>
                <a:spcPct val="90000"/>
              </a:lnSpc>
              <a:spcBef>
                <a:spcPts val="750"/>
              </a:spcBef>
              <a:buFont typeface="Arial" panose="020B0604020202020204" pitchFamily="34" charset="0"/>
              <a:buNone/>
              <a:defRPr sz="950" kern="1200">
                <a:solidFill>
                  <a:schemeClr val="accent1">
                    <a:lumMod val="60000"/>
                    <a:lumOff val="40000"/>
                  </a:schemeClr>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b="1" dirty="0">
                <a:solidFill>
                  <a:schemeClr val="bg1"/>
                </a:solidFill>
              </a:rPr>
              <a:t>Million</a:t>
            </a:r>
            <a:br>
              <a:rPr lang="en-US" dirty="0"/>
            </a:br>
            <a:r>
              <a:rPr lang="en-US" dirty="0"/>
              <a:t>Square miles of oceanic airspace</a:t>
            </a:r>
            <a:endParaRPr lang="en-US" b="1" dirty="0"/>
          </a:p>
        </p:txBody>
      </p:sp>
      <p:sp>
        <p:nvSpPr>
          <p:cNvPr id="145" name="Text Placeholder 19">
            <a:extLst>
              <a:ext uri="{FF2B5EF4-FFF2-40B4-BE49-F238E27FC236}">
                <a16:creationId xmlns:a16="http://schemas.microsoft.com/office/drawing/2014/main" id="{0EE7902B-93D2-48DA-96DF-612C09C146BF}"/>
              </a:ext>
            </a:extLst>
          </p:cNvPr>
          <p:cNvSpPr txBox="1">
            <a:spLocks/>
          </p:cNvSpPr>
          <p:nvPr/>
        </p:nvSpPr>
        <p:spPr>
          <a:xfrm>
            <a:off x="66129" y="5022407"/>
            <a:ext cx="1811606" cy="511928"/>
          </a:xfrm>
          <a:prstGeom prst="rect">
            <a:avLst/>
          </a:prstGeom>
          <a:noFill/>
        </p:spPr>
        <p:txBody>
          <a:bodyPr lIns="0" tIns="0" rIns="0" bIns="0">
            <a:noAutofit/>
          </a:bodyPr>
          <a:lstStyle>
            <a:lvl1pPr marL="0" indent="0" algn="l" defTabSz="685800" rtl="0" eaLnBrk="1" latinLnBrk="0" hangingPunct="1">
              <a:lnSpc>
                <a:spcPct val="90000"/>
              </a:lnSpc>
              <a:spcBef>
                <a:spcPts val="750"/>
              </a:spcBef>
              <a:buFont typeface="Arial" panose="020B0604020202020204" pitchFamily="34" charset="0"/>
              <a:buNone/>
              <a:defRPr sz="3800" kern="1200">
                <a:solidFill>
                  <a:schemeClr val="bg1"/>
                </a:solidFill>
                <a:latin typeface="+mj-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sz="2800" dirty="0"/>
              <a:t>814,200</a:t>
            </a:r>
          </a:p>
        </p:txBody>
      </p:sp>
      <p:sp>
        <p:nvSpPr>
          <p:cNvPr id="146" name="Text Placeholder 19">
            <a:extLst>
              <a:ext uri="{FF2B5EF4-FFF2-40B4-BE49-F238E27FC236}">
                <a16:creationId xmlns:a16="http://schemas.microsoft.com/office/drawing/2014/main" id="{C8C8845D-BBAF-4DBE-A469-86A86C60685C}"/>
              </a:ext>
            </a:extLst>
          </p:cNvPr>
          <p:cNvSpPr txBox="1">
            <a:spLocks/>
          </p:cNvSpPr>
          <p:nvPr/>
        </p:nvSpPr>
        <p:spPr>
          <a:xfrm>
            <a:off x="1373989" y="4959777"/>
            <a:ext cx="872515" cy="511928"/>
          </a:xfrm>
          <a:prstGeom prst="rect">
            <a:avLst/>
          </a:prstGeom>
          <a:solidFill>
            <a:schemeClr val="tx1">
              <a:lumMod val="50000"/>
              <a:alpha val="35000"/>
            </a:schemeClr>
          </a:solidFill>
        </p:spPr>
        <p:txBody>
          <a:bodyPr lIns="0" tIns="54000" rIns="0" bIns="0">
            <a:noAutofit/>
          </a:bodyPr>
          <a:lstStyle>
            <a:lvl1pPr marL="0" indent="0" algn="l" defTabSz="685800" rtl="0" eaLnBrk="1" latinLnBrk="0" hangingPunct="1">
              <a:lnSpc>
                <a:spcPct val="90000"/>
              </a:lnSpc>
              <a:spcBef>
                <a:spcPts val="750"/>
              </a:spcBef>
              <a:buFont typeface="Arial" panose="020B0604020202020204" pitchFamily="34" charset="0"/>
              <a:buNone/>
              <a:defRPr sz="950" kern="1200">
                <a:solidFill>
                  <a:schemeClr val="accent1">
                    <a:lumMod val="60000"/>
                    <a:lumOff val="40000"/>
                  </a:schemeClr>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b="1" dirty="0">
                <a:solidFill>
                  <a:schemeClr val="bg1"/>
                </a:solidFill>
              </a:rPr>
              <a:t>Airline</a:t>
            </a:r>
            <a:br>
              <a:rPr lang="en-US" dirty="0"/>
            </a:br>
            <a:r>
              <a:rPr lang="en-US" dirty="0"/>
              <a:t>Operating Revenue in 2018</a:t>
            </a:r>
            <a:endParaRPr lang="en-US" b="1" dirty="0"/>
          </a:p>
        </p:txBody>
      </p:sp>
      <p:sp>
        <p:nvSpPr>
          <p:cNvPr id="153" name="Text Placeholder 19">
            <a:extLst>
              <a:ext uri="{FF2B5EF4-FFF2-40B4-BE49-F238E27FC236}">
                <a16:creationId xmlns:a16="http://schemas.microsoft.com/office/drawing/2014/main" id="{0EE7902B-93D2-48DA-96DF-612C09C146BF}"/>
              </a:ext>
            </a:extLst>
          </p:cNvPr>
          <p:cNvSpPr txBox="1">
            <a:spLocks/>
          </p:cNvSpPr>
          <p:nvPr/>
        </p:nvSpPr>
        <p:spPr>
          <a:xfrm>
            <a:off x="132033" y="3183113"/>
            <a:ext cx="836127" cy="511928"/>
          </a:xfrm>
          <a:prstGeom prst="rect">
            <a:avLst/>
          </a:prstGeom>
          <a:noFill/>
        </p:spPr>
        <p:txBody>
          <a:bodyPr lIns="0" tIns="0" rIns="0" bIns="0">
            <a:noAutofit/>
          </a:bodyPr>
          <a:lstStyle>
            <a:lvl1pPr marL="0" indent="0" algn="l" defTabSz="685800" rtl="0" eaLnBrk="1" latinLnBrk="0" hangingPunct="1">
              <a:lnSpc>
                <a:spcPct val="90000"/>
              </a:lnSpc>
              <a:spcBef>
                <a:spcPts val="750"/>
              </a:spcBef>
              <a:buFont typeface="Arial" panose="020B0604020202020204" pitchFamily="34" charset="0"/>
              <a:buNone/>
              <a:defRPr sz="3800" kern="1200">
                <a:solidFill>
                  <a:schemeClr val="bg1"/>
                </a:solidFill>
                <a:latin typeface="+mj-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endParaRPr lang="en-US" dirty="0"/>
          </a:p>
        </p:txBody>
      </p:sp>
      <p:pic>
        <p:nvPicPr>
          <p:cNvPr id="169" name="Picture 168" descr="File:Plane font awesome.svg - Wikipedia"/>
          <p:cNvPicPr>
            <a:picLocks noChangeAspect="1"/>
          </p:cNvPicPr>
          <p:nvPr/>
        </p:nvPicPr>
        <p:blipFill>
          <a:blip r:embed="rId16">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818602" y="2784270"/>
            <a:ext cx="261074" cy="261074"/>
          </a:xfrm>
          <a:prstGeom prst="rect">
            <a:avLst/>
          </a:prstGeom>
          <a:noFill/>
        </p:spPr>
      </p:pic>
      <p:pic>
        <p:nvPicPr>
          <p:cNvPr id="170" name="Picture 169" descr="File:Plane font awesome.svg - Wikipedia"/>
          <p:cNvPicPr>
            <a:picLocks noChangeAspect="1"/>
          </p:cNvPicPr>
          <p:nvPr/>
        </p:nvPicPr>
        <p:blipFill>
          <a:blip r:embed="rId16">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971002" y="2936670"/>
            <a:ext cx="261074" cy="261074"/>
          </a:xfrm>
          <a:prstGeom prst="rect">
            <a:avLst/>
          </a:prstGeom>
          <a:noFill/>
        </p:spPr>
      </p:pic>
      <p:pic>
        <p:nvPicPr>
          <p:cNvPr id="171" name="Picture 170" descr="File:Plane font awesome.svg - Wikipedia"/>
          <p:cNvPicPr>
            <a:picLocks noChangeAspect="1"/>
          </p:cNvPicPr>
          <p:nvPr/>
        </p:nvPicPr>
        <p:blipFill>
          <a:blip r:embed="rId16">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5037214" y="2723807"/>
            <a:ext cx="261074" cy="261074"/>
          </a:xfrm>
          <a:prstGeom prst="rect">
            <a:avLst/>
          </a:prstGeom>
          <a:noFill/>
        </p:spPr>
      </p:pic>
      <p:sp>
        <p:nvSpPr>
          <p:cNvPr id="178" name="Text Placeholder 19">
            <a:extLst>
              <a:ext uri="{FF2B5EF4-FFF2-40B4-BE49-F238E27FC236}">
                <a16:creationId xmlns:a16="http://schemas.microsoft.com/office/drawing/2014/main" id="{C8C8845D-BBAF-4DBE-A469-86A86C60685C}"/>
              </a:ext>
            </a:extLst>
          </p:cNvPr>
          <p:cNvSpPr txBox="1">
            <a:spLocks/>
          </p:cNvSpPr>
          <p:nvPr/>
        </p:nvSpPr>
        <p:spPr>
          <a:xfrm>
            <a:off x="6094891" y="3433472"/>
            <a:ext cx="771570" cy="511928"/>
          </a:xfrm>
          <a:prstGeom prst="rect">
            <a:avLst/>
          </a:prstGeom>
          <a:solidFill>
            <a:schemeClr val="tx1">
              <a:lumMod val="50000"/>
              <a:alpha val="35000"/>
            </a:schemeClr>
          </a:solidFill>
        </p:spPr>
        <p:txBody>
          <a:bodyPr lIns="0" tIns="54000" rIns="0" bIns="0">
            <a:noAutofit/>
          </a:bodyPr>
          <a:lstStyle>
            <a:lvl1pPr marL="0" indent="0" algn="l" defTabSz="685800" rtl="0" eaLnBrk="1" latinLnBrk="0" hangingPunct="1">
              <a:lnSpc>
                <a:spcPct val="90000"/>
              </a:lnSpc>
              <a:spcBef>
                <a:spcPts val="750"/>
              </a:spcBef>
              <a:buFont typeface="Arial" panose="020B0604020202020204" pitchFamily="34" charset="0"/>
              <a:buNone/>
              <a:defRPr sz="950" kern="1200">
                <a:solidFill>
                  <a:schemeClr val="accent1">
                    <a:lumMod val="60000"/>
                    <a:lumOff val="40000"/>
                  </a:schemeClr>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b="1" dirty="0">
                <a:solidFill>
                  <a:schemeClr val="bg1"/>
                </a:solidFill>
              </a:rPr>
              <a:t>Reduction in Accident</a:t>
            </a:r>
            <a:br>
              <a:rPr lang="en-US" dirty="0"/>
            </a:br>
            <a:r>
              <a:rPr lang="en-US" dirty="0"/>
              <a:t>Rate in last 10yrs</a:t>
            </a:r>
            <a:endParaRPr lang="en-US" b="1" dirty="0"/>
          </a:p>
        </p:txBody>
      </p:sp>
      <p:sp>
        <p:nvSpPr>
          <p:cNvPr id="179" name="Text Placeholder 19">
            <a:extLst>
              <a:ext uri="{FF2B5EF4-FFF2-40B4-BE49-F238E27FC236}">
                <a16:creationId xmlns:a16="http://schemas.microsoft.com/office/drawing/2014/main" id="{0EE7902B-93D2-48DA-96DF-612C09C146BF}"/>
              </a:ext>
            </a:extLst>
          </p:cNvPr>
          <p:cNvSpPr txBox="1">
            <a:spLocks/>
          </p:cNvSpPr>
          <p:nvPr/>
        </p:nvSpPr>
        <p:spPr>
          <a:xfrm>
            <a:off x="5142123" y="3397847"/>
            <a:ext cx="945270" cy="511928"/>
          </a:xfrm>
          <a:prstGeom prst="rect">
            <a:avLst/>
          </a:prstGeom>
          <a:noFill/>
        </p:spPr>
        <p:txBody>
          <a:bodyPr lIns="0" tIns="0" rIns="0" bIns="0">
            <a:noAutofit/>
          </a:bodyPr>
          <a:lstStyle>
            <a:lvl1pPr marL="0" indent="0" algn="l" defTabSz="685800" rtl="0" eaLnBrk="1" latinLnBrk="0" hangingPunct="1">
              <a:lnSpc>
                <a:spcPct val="90000"/>
              </a:lnSpc>
              <a:spcBef>
                <a:spcPts val="750"/>
              </a:spcBef>
              <a:buFont typeface="Arial" panose="020B0604020202020204" pitchFamily="34" charset="0"/>
              <a:buNone/>
              <a:defRPr sz="3800" kern="1200">
                <a:solidFill>
                  <a:schemeClr val="bg1"/>
                </a:solidFill>
                <a:latin typeface="+mj-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sz="2400" dirty="0"/>
              <a:t>53.7%</a:t>
            </a:r>
          </a:p>
        </p:txBody>
      </p:sp>
      <p:sp>
        <p:nvSpPr>
          <p:cNvPr id="181" name="Text Placeholder 19">
            <a:extLst>
              <a:ext uri="{FF2B5EF4-FFF2-40B4-BE49-F238E27FC236}">
                <a16:creationId xmlns:a16="http://schemas.microsoft.com/office/drawing/2014/main" id="{0EE7902B-93D2-48DA-96DF-612C09C146BF}"/>
              </a:ext>
            </a:extLst>
          </p:cNvPr>
          <p:cNvSpPr txBox="1">
            <a:spLocks/>
          </p:cNvSpPr>
          <p:nvPr/>
        </p:nvSpPr>
        <p:spPr>
          <a:xfrm>
            <a:off x="3088232" y="5007131"/>
            <a:ext cx="1730370" cy="511928"/>
          </a:xfrm>
          <a:prstGeom prst="rect">
            <a:avLst/>
          </a:prstGeom>
          <a:noFill/>
        </p:spPr>
        <p:txBody>
          <a:bodyPr lIns="0" tIns="0" rIns="0" bIns="0">
            <a:noAutofit/>
          </a:bodyPr>
          <a:lstStyle>
            <a:lvl1pPr marL="0" indent="0" algn="l" defTabSz="685800" rtl="0" eaLnBrk="1" latinLnBrk="0" hangingPunct="1">
              <a:lnSpc>
                <a:spcPct val="90000"/>
              </a:lnSpc>
              <a:spcBef>
                <a:spcPts val="750"/>
              </a:spcBef>
              <a:buFont typeface="Arial" panose="020B0604020202020204" pitchFamily="34" charset="0"/>
              <a:buNone/>
              <a:defRPr sz="3800" kern="1200">
                <a:solidFill>
                  <a:schemeClr val="bg1"/>
                </a:solidFill>
                <a:latin typeface="+mj-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dirty="0"/>
              <a:t>750,000</a:t>
            </a:r>
          </a:p>
        </p:txBody>
      </p:sp>
      <p:sp>
        <p:nvSpPr>
          <p:cNvPr id="182" name="Text Placeholder 19">
            <a:extLst>
              <a:ext uri="{FF2B5EF4-FFF2-40B4-BE49-F238E27FC236}">
                <a16:creationId xmlns:a16="http://schemas.microsoft.com/office/drawing/2014/main" id="{C8C8845D-BBAF-4DBE-A469-86A86C60685C}"/>
              </a:ext>
            </a:extLst>
          </p:cNvPr>
          <p:cNvSpPr txBox="1">
            <a:spLocks/>
          </p:cNvSpPr>
          <p:nvPr/>
        </p:nvSpPr>
        <p:spPr>
          <a:xfrm>
            <a:off x="4874584" y="5007131"/>
            <a:ext cx="872515" cy="511928"/>
          </a:xfrm>
          <a:prstGeom prst="rect">
            <a:avLst/>
          </a:prstGeom>
          <a:solidFill>
            <a:schemeClr val="tx1">
              <a:lumMod val="50000"/>
              <a:alpha val="35000"/>
            </a:schemeClr>
          </a:solidFill>
        </p:spPr>
        <p:txBody>
          <a:bodyPr lIns="0" tIns="54000" rIns="0" bIns="0">
            <a:noAutofit/>
          </a:bodyPr>
          <a:lstStyle>
            <a:lvl1pPr marL="0" indent="0" algn="l" defTabSz="685800" rtl="0" eaLnBrk="1" latinLnBrk="0" hangingPunct="1">
              <a:lnSpc>
                <a:spcPct val="90000"/>
              </a:lnSpc>
              <a:spcBef>
                <a:spcPts val="750"/>
              </a:spcBef>
              <a:buFont typeface="Arial" panose="020B0604020202020204" pitchFamily="34" charset="0"/>
              <a:buNone/>
              <a:defRPr sz="950" kern="1200">
                <a:solidFill>
                  <a:schemeClr val="accent1">
                    <a:lumMod val="60000"/>
                    <a:lumOff val="40000"/>
                  </a:schemeClr>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b="1" dirty="0">
                <a:solidFill>
                  <a:schemeClr val="bg1"/>
                </a:solidFill>
              </a:rPr>
              <a:t>Airline</a:t>
            </a:r>
            <a:br>
              <a:rPr lang="en-US" dirty="0"/>
            </a:br>
            <a:r>
              <a:rPr lang="en-US" dirty="0"/>
              <a:t>Industry Employees</a:t>
            </a:r>
            <a:endParaRPr lang="en-US" b="1" dirty="0"/>
          </a:p>
        </p:txBody>
      </p:sp>
      <p:cxnSp>
        <p:nvCxnSpPr>
          <p:cNvPr id="72" name="Straight Connector 71" descr="decorative elemenets">
            <a:extLst>
              <a:ext uri="{FF2B5EF4-FFF2-40B4-BE49-F238E27FC236}">
                <a16:creationId xmlns:a16="http://schemas.microsoft.com/office/drawing/2014/main" id="{76ABEFB7-4E22-6049-8444-A2C41B9EDBA2}"/>
              </a:ext>
            </a:extLst>
          </p:cNvPr>
          <p:cNvCxnSpPr>
            <a:cxnSpLocks/>
          </p:cNvCxnSpPr>
          <p:nvPr/>
        </p:nvCxnSpPr>
        <p:spPr>
          <a:xfrm rot="16200000">
            <a:off x="1423308" y="7283113"/>
            <a:ext cx="2703600" cy="0"/>
          </a:xfrm>
          <a:prstGeom prst="line">
            <a:avLst/>
          </a:prstGeom>
          <a:ln w="9525">
            <a:solidFill>
              <a:schemeClr val="tx1">
                <a:alpha val="50000"/>
              </a:schemeClr>
            </a:solidFill>
          </a:ln>
        </p:spPr>
        <p:style>
          <a:lnRef idx="1">
            <a:schemeClr val="accent1"/>
          </a:lnRef>
          <a:fillRef idx="0">
            <a:schemeClr val="accent1"/>
          </a:fillRef>
          <a:effectRef idx="0">
            <a:schemeClr val="accent1"/>
          </a:effectRef>
          <a:fontRef idx="minor">
            <a:schemeClr val="tx1"/>
          </a:fontRef>
        </p:style>
      </p:cxnSp>
      <p:pic>
        <p:nvPicPr>
          <p:cNvPr id="73" name="Graphic 72" descr="Money">
            <a:extLst>
              <a:ext uri="{FF2B5EF4-FFF2-40B4-BE49-F238E27FC236}">
                <a16:creationId xmlns:a16="http://schemas.microsoft.com/office/drawing/2014/main" id="{389AEB3F-3C99-8747-ADDA-05DF72E1097E}"/>
              </a:ext>
            </a:extLst>
          </p:cNvPr>
          <p:cNvPicPr>
            <a:picLocks noChangeAspect="1"/>
          </p:cNvPicPr>
          <p:nvPr/>
        </p:nvPicPr>
        <p:blipFill>
          <a:blip r:embed="rId17">
            <a:extLst>
              <a:ext uri="{96DAC541-7B7A-43D3-8B79-37D633B846F1}">
                <asvg:svgBlip xmlns:asvg="http://schemas.microsoft.com/office/drawing/2016/SVG/main" r:embed="rId18"/>
              </a:ext>
            </a:extLst>
          </a:blip>
          <a:srcRect/>
          <a:stretch/>
        </p:blipFill>
        <p:spPr>
          <a:xfrm>
            <a:off x="1752853" y="4151655"/>
            <a:ext cx="365760" cy="365760"/>
          </a:xfrm>
          <a:prstGeom prst="rect">
            <a:avLst/>
          </a:prstGeom>
        </p:spPr>
      </p:pic>
      <p:pic>
        <p:nvPicPr>
          <p:cNvPr id="83" name="Picture 82" descr="Category:Travel icons - Wikimedia Commons">
            <a:extLst>
              <a:ext uri="{FF2B5EF4-FFF2-40B4-BE49-F238E27FC236}">
                <a16:creationId xmlns:a16="http://schemas.microsoft.com/office/drawing/2014/main" id="{ADDE329E-E20F-A941-BBB9-5315960B2F13}"/>
              </a:ext>
            </a:extLst>
          </p:cNvPr>
          <p:cNvPicPr>
            <a:picLocks noChangeAspect="1"/>
          </p:cNvPicPr>
          <p:nvPr/>
        </p:nvPicPr>
        <p:blipFill>
          <a:blip r:embed="rId19">
            <a:duotone>
              <a:schemeClr val="bg2">
                <a:shade val="45000"/>
                <a:satMod val="135000"/>
              </a:schemeClr>
              <a:prstClr val="white"/>
            </a:duotone>
            <a:extLst>
              <a:ext uri="{BEBA8EAE-BF5A-486C-A8C5-ECC9F3942E4B}">
                <a14:imgProps xmlns:a14="http://schemas.microsoft.com/office/drawing/2010/main">
                  <a14:imgLayer r:embed="rId20"/>
                </a14:imgProps>
              </a:ext>
              <a:ext uri="{28A0092B-C50C-407E-A947-70E740481C1C}">
                <a14:useLocalDpi xmlns:a14="http://schemas.microsoft.com/office/drawing/2010/main" val="0"/>
              </a:ext>
            </a:extLst>
          </a:blip>
          <a:stretch>
            <a:fillRect/>
          </a:stretch>
        </p:blipFill>
        <p:spPr>
          <a:xfrm>
            <a:off x="3546303" y="2395625"/>
            <a:ext cx="274097" cy="374914"/>
          </a:xfrm>
          <a:prstGeom prst="rect">
            <a:avLst/>
          </a:prstGeom>
          <a:noFill/>
          <a:ln>
            <a:noFill/>
          </a:ln>
        </p:spPr>
      </p:pic>
      <p:sp>
        <p:nvSpPr>
          <p:cNvPr id="5" name="Title 4">
            <a:extLst>
              <a:ext uri="{FF2B5EF4-FFF2-40B4-BE49-F238E27FC236}">
                <a16:creationId xmlns:a16="http://schemas.microsoft.com/office/drawing/2014/main" id="{D3AAC2FB-9842-5446-A3F7-41DA7A4C0844}"/>
              </a:ext>
            </a:extLst>
          </p:cNvPr>
          <p:cNvSpPr>
            <a:spLocks noGrp="1"/>
          </p:cNvSpPr>
          <p:nvPr>
            <p:ph type="title"/>
          </p:nvPr>
        </p:nvSpPr>
        <p:spPr>
          <a:xfrm>
            <a:off x="66128" y="99548"/>
            <a:ext cx="5770849" cy="1039695"/>
          </a:xfrm>
        </p:spPr>
        <p:txBody>
          <a:bodyPr/>
          <a:lstStyle/>
          <a:p>
            <a:r>
              <a:rPr lang="en-US" sz="8000" dirty="0"/>
              <a:t>AIR TRAVEL</a:t>
            </a:r>
          </a:p>
        </p:txBody>
      </p:sp>
      <p:pic>
        <p:nvPicPr>
          <p:cNvPr id="85" name="Graphic 84" descr="Downward trend">
            <a:extLst>
              <a:ext uri="{FF2B5EF4-FFF2-40B4-BE49-F238E27FC236}">
                <a16:creationId xmlns:a16="http://schemas.microsoft.com/office/drawing/2014/main" id="{3C7BE956-0788-C54A-A047-C6879323DCA5}"/>
              </a:ext>
            </a:extLst>
          </p:cNvPr>
          <p:cNvPicPr>
            <a:picLocks noChangeAspect="1"/>
          </p:cNvPicPr>
          <p:nvPr/>
        </p:nvPicPr>
        <p:blipFill>
          <a:blip r:embed="rId21">
            <a:extLst>
              <a:ext uri="{96DAC541-7B7A-43D3-8B79-37D633B846F1}">
                <asvg:svgBlip xmlns:asvg="http://schemas.microsoft.com/office/drawing/2016/SVG/main" r:embed="rId22"/>
              </a:ext>
            </a:extLst>
          </a:blip>
          <a:srcRect/>
          <a:stretch/>
        </p:blipFill>
        <p:spPr>
          <a:xfrm>
            <a:off x="4676530" y="4064350"/>
            <a:ext cx="365760" cy="365760"/>
          </a:xfrm>
          <a:prstGeom prst="rect">
            <a:avLst/>
          </a:prstGeom>
        </p:spPr>
      </p:pic>
      <p:pic>
        <p:nvPicPr>
          <p:cNvPr id="87" name="Graphic 86" descr="Employee badge">
            <a:extLst>
              <a:ext uri="{FF2B5EF4-FFF2-40B4-BE49-F238E27FC236}">
                <a16:creationId xmlns:a16="http://schemas.microsoft.com/office/drawing/2014/main" id="{02816E10-28EC-784A-8746-52162D1D2FAC}"/>
              </a:ext>
            </a:extLst>
          </p:cNvPr>
          <p:cNvPicPr>
            <a:picLocks noChangeAspect="1"/>
          </p:cNvPicPr>
          <p:nvPr/>
        </p:nvPicPr>
        <p:blipFill>
          <a:blip r:embed="rId23">
            <a:extLst>
              <a:ext uri="{96DAC541-7B7A-43D3-8B79-37D633B846F1}">
                <asvg:svgBlip xmlns:asvg="http://schemas.microsoft.com/office/drawing/2016/SVG/main" r:embed="rId24"/>
              </a:ext>
            </a:extLst>
          </a:blip>
          <a:srcRect/>
          <a:stretch/>
        </p:blipFill>
        <p:spPr>
          <a:xfrm>
            <a:off x="3236040" y="4402552"/>
            <a:ext cx="365760" cy="365760"/>
          </a:xfrm>
          <a:prstGeom prst="rect">
            <a:avLst/>
          </a:prstGeom>
        </p:spPr>
      </p:pic>
      <p:sp>
        <p:nvSpPr>
          <p:cNvPr id="88" name="Text Placeholder 19">
            <a:extLst>
              <a:ext uri="{FF2B5EF4-FFF2-40B4-BE49-F238E27FC236}">
                <a16:creationId xmlns:a16="http://schemas.microsoft.com/office/drawing/2014/main" id="{4C366222-6E61-2E49-836C-2375655D4EC2}"/>
              </a:ext>
            </a:extLst>
          </p:cNvPr>
          <p:cNvSpPr txBox="1">
            <a:spLocks/>
          </p:cNvSpPr>
          <p:nvPr/>
        </p:nvSpPr>
        <p:spPr>
          <a:xfrm>
            <a:off x="243840" y="5676063"/>
            <a:ext cx="2066864" cy="402776"/>
          </a:xfrm>
          <a:prstGeom prst="rect">
            <a:avLst/>
          </a:prstGeom>
          <a:noFill/>
        </p:spPr>
        <p:txBody>
          <a:bodyPr lIns="0" tIns="0" rIns="0" bIns="0">
            <a:noAutofit/>
          </a:bodyPr>
          <a:lstStyle>
            <a:lvl1pPr marL="0" indent="0" algn="l" defTabSz="685800" rtl="0" eaLnBrk="1" latinLnBrk="0" hangingPunct="1">
              <a:lnSpc>
                <a:spcPct val="90000"/>
              </a:lnSpc>
              <a:spcBef>
                <a:spcPts val="750"/>
              </a:spcBef>
              <a:buFont typeface="Arial" panose="020B0604020202020204" pitchFamily="34" charset="0"/>
              <a:buNone/>
              <a:defRPr sz="2400" b="0" kern="1200">
                <a:solidFill>
                  <a:schemeClr val="bg2"/>
                </a:solidFill>
                <a:latin typeface="+mj-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dirty="0"/>
              <a:t>Airline Crash – </a:t>
            </a:r>
            <a:r>
              <a:rPr lang="en-US" sz="1600" dirty="0"/>
              <a:t>Last 20 years</a:t>
            </a:r>
          </a:p>
        </p:txBody>
      </p:sp>
      <p:pic>
        <p:nvPicPr>
          <p:cNvPr id="90" name="Graphic 89" descr="Airplane">
            <a:extLst>
              <a:ext uri="{FF2B5EF4-FFF2-40B4-BE49-F238E27FC236}">
                <a16:creationId xmlns:a16="http://schemas.microsoft.com/office/drawing/2014/main" id="{3C07CED7-53EC-2847-9993-BD301D834909}"/>
              </a:ext>
            </a:extLst>
          </p:cNvPr>
          <p:cNvPicPr>
            <a:picLocks noChangeAspect="1"/>
          </p:cNvPicPr>
          <p:nvPr/>
        </p:nvPicPr>
        <p:blipFill>
          <a:blip r:embed="rId25">
            <a:extLst>
              <a:ext uri="{96DAC541-7B7A-43D3-8B79-37D633B846F1}">
                <asvg:svgBlip xmlns:asvg="http://schemas.microsoft.com/office/drawing/2016/SVG/main" r:embed="rId26"/>
              </a:ext>
            </a:extLst>
          </a:blip>
          <a:srcRect/>
          <a:stretch/>
        </p:blipFill>
        <p:spPr>
          <a:xfrm>
            <a:off x="2524146" y="3214670"/>
            <a:ext cx="365760" cy="365760"/>
          </a:xfrm>
          <a:prstGeom prst="rect">
            <a:avLst/>
          </a:prstGeom>
        </p:spPr>
      </p:pic>
      <p:pic>
        <p:nvPicPr>
          <p:cNvPr id="94" name="Graphic 93" descr="Heartbeat">
            <a:extLst>
              <a:ext uri="{FF2B5EF4-FFF2-40B4-BE49-F238E27FC236}">
                <a16:creationId xmlns:a16="http://schemas.microsoft.com/office/drawing/2014/main" id="{D0209CE8-13B9-0249-B056-7D49B4085A87}"/>
              </a:ext>
            </a:extLst>
          </p:cNvPr>
          <p:cNvPicPr>
            <a:picLocks noChangeAspect="1"/>
          </p:cNvPicPr>
          <p:nvPr/>
        </p:nvPicPr>
        <p:blipFill>
          <a:blip r:embed="rId27">
            <a:extLst>
              <a:ext uri="{96DAC541-7B7A-43D3-8B79-37D633B846F1}">
                <asvg:svgBlip xmlns:asvg="http://schemas.microsoft.com/office/drawing/2016/SVG/main" r:embed="rId28"/>
              </a:ext>
            </a:extLst>
          </a:blip>
          <a:srcRect/>
          <a:stretch/>
        </p:blipFill>
        <p:spPr>
          <a:xfrm>
            <a:off x="1423946" y="2615510"/>
            <a:ext cx="365760" cy="365760"/>
          </a:xfrm>
          <a:prstGeom prst="rect">
            <a:avLst/>
          </a:prstGeom>
        </p:spPr>
      </p:pic>
    </p:spTree>
    <p:extLst>
      <p:ext uri="{BB962C8B-B14F-4D97-AF65-F5344CB8AC3E}">
        <p14:creationId xmlns:p14="http://schemas.microsoft.com/office/powerpoint/2010/main" val="1770694592"/>
      </p:ext>
    </p:extLst>
  </p:cSld>
  <p:clrMapOvr>
    <a:masterClrMapping/>
  </p:clrMapOvr>
</p:sld>
</file>

<file path=ppt/theme/theme1.xml><?xml version="1.0" encoding="utf-8"?>
<a:theme xmlns:a="http://schemas.openxmlformats.org/drawingml/2006/main" name="InfographicsPoster_Tech_v1_mo">
  <a:themeElements>
    <a:clrScheme name="Custom 19">
      <a:dk1>
        <a:srgbClr val="0071BC"/>
      </a:dk1>
      <a:lt1>
        <a:srgbClr val="FFFFFF"/>
      </a:lt1>
      <a:dk2>
        <a:srgbClr val="191E28"/>
      </a:dk2>
      <a:lt2>
        <a:srgbClr val="F7931E"/>
      </a:lt2>
      <a:accent1>
        <a:srgbClr val="29ABE2"/>
      </a:accent1>
      <a:accent2>
        <a:srgbClr val="1B1464"/>
      </a:accent2>
      <a:accent3>
        <a:srgbClr val="F15A24"/>
      </a:accent3>
      <a:accent4>
        <a:srgbClr val="ED1C24"/>
      </a:accent4>
      <a:accent5>
        <a:srgbClr val="8CC63F"/>
      </a:accent5>
      <a:accent6>
        <a:srgbClr val="D4145A"/>
      </a:accent6>
      <a:hlink>
        <a:srgbClr val="29ABE2"/>
      </a:hlink>
      <a:folHlink>
        <a:srgbClr val="29ABE2"/>
      </a:folHlink>
    </a:clrScheme>
    <a:fontScheme name="Custom 10">
      <a:majorFont>
        <a:latin typeface="Tahoma"/>
        <a:ea typeface=""/>
        <a:cs typeface=""/>
      </a:majorFont>
      <a:minorFont>
        <a:latin typeface="Arial Narrow"/>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F89753508_Technology infographics poster_RVA_v4.potx" id="{6CFB736D-7DB4-4566-9568-CE35C858F8AB}" vid="{1A6105C9-D760-4AC9-BA9C-B3023B9898D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sisl xmlns:xsd="http://www.w3.org/2001/XMLSchema" xmlns:xsi="http://www.w3.org/2001/XMLSchema-instance" xmlns="http://www.boldonjames.com/2008/01/sie/internal/label" sislVersion="0" policy="180d06e4-a44d-42a9-abe2-9bd0f71c347d" origin="defaultValue"/>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39764410-18A0-4811-987F-F24F92C9408A}">
  <ds:schemaRefs>
    <ds:schemaRef ds:uri="http://www.w3.org/2001/XMLSchema"/>
    <ds:schemaRef ds:uri="http://www.boldonjames.com/2008/01/sie/internal/label"/>
  </ds:schemaRefs>
</ds:datastoreItem>
</file>

<file path=customXml/itemProps2.xml><?xml version="1.0" encoding="utf-8"?>
<ds:datastoreItem xmlns:ds="http://schemas.openxmlformats.org/officeDocument/2006/customXml" ds:itemID="{9BC39D06-EEDE-42A2-B3BB-C660DC8711B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4143643-2CC1-40E8-8F96-3A622E5C8725}">
  <ds:schemaRefs>
    <ds:schemaRef ds:uri="http://schemas.microsoft.com/sharepoint/v3/contenttype/forms"/>
  </ds:schemaRefs>
</ds:datastoreItem>
</file>

<file path=customXml/itemProps4.xml><?xml version="1.0" encoding="utf-8"?>
<ds:datastoreItem xmlns:ds="http://schemas.openxmlformats.org/officeDocument/2006/customXml" ds:itemID="{E0CA591A-B9FA-47BD-A1F6-0A218B01BC5E}">
  <ds:schemaRefs>
    <ds:schemaRef ds:uri="71af3243-3dd4-4a8d-8c0d-dd76da1f02a5"/>
    <ds:schemaRef ds:uri="http://www.w3.org/XML/1998/namespace"/>
    <ds:schemaRef ds:uri="http://purl.org/dc/dcmitype/"/>
    <ds:schemaRef ds:uri="http://purl.org/dc/elements/1.1/"/>
    <ds:schemaRef ds:uri="http://purl.org/dc/terms/"/>
    <ds:schemaRef ds:uri="http://schemas.microsoft.com/office/2006/documentManagement/types"/>
    <ds:schemaRef ds:uri="http://schemas.microsoft.com/office/infopath/2007/PartnerControls"/>
    <ds:schemaRef ds:uri="http://schemas.openxmlformats.org/package/2006/metadata/core-properties"/>
    <ds:schemaRef ds:uri="16c05727-aa75-4e4a-9b5f-8a80a1165891"/>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Technology infographics poster</Template>
  <TotalTime>0</TotalTime>
  <Words>208</Words>
  <Application>Microsoft Macintosh PowerPoint</Application>
  <PresentationFormat>On-screen Show (4:3)</PresentationFormat>
  <Paragraphs>29</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Arial Narrow</vt:lpstr>
      <vt:lpstr>Calibri</vt:lpstr>
      <vt:lpstr>Tahoma</vt:lpstr>
      <vt:lpstr>InfographicsPoster_Tech_v1_mo</vt:lpstr>
      <vt:lpstr>AIR TRAVEL</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dc:description> _x000d_
 _x000d_
 _x000d_
 _x000d_
                                           @2020 Fiserv Inc, or its affiliates   |   </dc:description>
  <cp:lastModifiedBy/>
  <cp:revision>1</cp:revision>
  <dcterms:created xsi:type="dcterms:W3CDTF">2020-11-15T21:45:30Z</dcterms:created>
  <dcterms:modified xsi:type="dcterms:W3CDTF">2021-02-19T03:15:49Z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docIndexRef">
    <vt:lpwstr>a319a6bd-2695-4820-b343-17b2a7187a3d</vt:lpwstr>
  </property>
  <property fmtid="{D5CDD505-2E9C-101B-9397-08002B2CF9AE}" pid="4" name="bjDocumentSecurityLabel">
    <vt:lpwstr>This item has no classification</vt:lpwstr>
  </property>
  <property fmtid="{D5CDD505-2E9C-101B-9397-08002B2CF9AE}" pid="5" name="bjClsUserRVM">
    <vt:lpwstr>[]</vt:lpwstr>
  </property>
  <property fmtid="{D5CDD505-2E9C-101B-9397-08002B2CF9AE}" pid="6" name="bjSaver">
    <vt:lpwstr>mIp1BnWOMDFLSdXLj8vYl/dKZd1m5yTW</vt:lpwstr>
  </property>
</Properties>
</file>