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56B3-CF80-A74C-8653-8A308FF84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0BE03-A803-B645-9CD4-FA8804571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23B15-43BB-B94C-899E-A073B6E6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6A40-D722-8641-8C63-BFA01821E22F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8C801-C162-E84E-B3BF-389B1997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CFA8A-7D09-FF44-B947-599761C6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25AB-32F7-544B-BB3E-9D7EAEE5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7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200F-D266-0C47-A46B-A9DADB8F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518E7-9252-7747-9A10-6F3E8A3C7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D00B8-9A68-3149-BC18-588B47E5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6A40-D722-8641-8C63-BFA01821E22F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63B3F-4446-2E40-918A-7213E876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4CC25-029E-9D4E-A6E6-13118DA7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25AB-32F7-544B-BB3E-9D7EAEE5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521424-7164-FD43-9132-64B308C60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84E47-35CE-F546-9C49-845A30C89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35992-FA37-A342-B841-77CB73F1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6A40-D722-8641-8C63-BFA01821E22F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CBCA6-A61C-6A4B-9E9A-12CF8511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F5EF7-B6D7-194A-9030-823D91BA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25AB-32F7-544B-BB3E-9D7EAEE5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0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D02A-C71A-2D47-ACED-369304E2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51884-30BE-294C-9B69-A549A3397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F044B-DA17-8A4B-8F46-485B35CF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6A40-D722-8641-8C63-BFA01821E22F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35EF1-BAD5-C14C-B68B-F32A640A6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E1092-41F8-1F4F-AD76-6A94ED1E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25AB-32F7-544B-BB3E-9D7EAEE5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5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D0B1-EDE3-7C49-8F38-3A35A4099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972A2-E923-1043-AF74-8CFBC60C7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B215C-F572-8047-8806-E9AFF031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6A40-D722-8641-8C63-BFA01821E22F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4D3EE-BE7B-A748-9DD0-9089A6DE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FA9E4-FE5B-9C4A-9BB4-6580D60A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25AB-32F7-544B-BB3E-9D7EAEE5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9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F89B-7369-8D43-AA14-59E49B81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F3DB-D574-1948-92FB-47CE254B9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27126-D1FC-6D47-86FA-4F3BC417D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38C57-02AB-A549-9FA6-8DC6850F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6A40-D722-8641-8C63-BFA01821E22F}" type="datetimeFigureOut">
              <a:rPr lang="en-US" smtClean="0"/>
              <a:t>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D820E-C509-6044-B6A4-BE29B17FB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38942-6333-6540-8A81-6C747140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25AB-32F7-544B-BB3E-9D7EAEE5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1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BF9B-DEA6-4949-B2F2-BDBDE1AB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ADDA3-6CCB-4B47-822B-4CACC4F83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FD589-D450-1E40-8E43-DD39A326C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C5F9A-CAEC-3C42-8C13-26B785B15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22925-B1E7-974F-96DB-B6CDD62FD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41764-0701-2B47-ACFF-62E58C374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6A40-D722-8641-8C63-BFA01821E22F}" type="datetimeFigureOut">
              <a:rPr lang="en-US" smtClean="0"/>
              <a:t>1/9/21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12A63-68C8-DC46-B444-8341873D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B976AA-78D2-7D44-92BD-D2A68F2E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25AB-32F7-544B-BB3E-9D7EAEE5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0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595B-95B0-B545-A8A2-132A4ED7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9F302E-0569-5F4E-BF09-A7662F2A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6A40-D722-8641-8C63-BFA01821E22F}" type="datetimeFigureOut">
              <a:rPr lang="en-US" smtClean="0"/>
              <a:t>1/9/21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4928-3D63-B74B-A04F-6D428C23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787FA-B6FE-A44D-9B34-0044B09A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25AB-32F7-544B-BB3E-9D7EAEE5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6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C9E7C3-9F96-EE49-AE74-A3CA963D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6A40-D722-8641-8C63-BFA01821E22F}" type="datetimeFigureOut">
              <a:rPr lang="en-US" smtClean="0"/>
              <a:t>1/9/21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B80EB-A407-4846-B5AD-2BDD05A8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93A5F-F9C0-E548-BC94-EF088530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25AB-32F7-544B-BB3E-9D7EAEE5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7504-EDA9-744A-B175-5C6096081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5ACA1-989A-AF4D-8ECF-C45E0EAA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E6425-D9E8-574F-B78D-FE49F483E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CA3F4-4FE7-B543-8B2D-77088673C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6A40-D722-8641-8C63-BFA01821E22F}" type="datetimeFigureOut">
              <a:rPr lang="en-US" smtClean="0"/>
              <a:t>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29323-995C-CE41-8C28-3C796A03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5606C-E2A0-BC42-B549-6C02FDEC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25AB-32F7-544B-BB3E-9D7EAEE5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4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E478-493C-6544-98ED-7BBBDACFB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DD16C-932E-A049-A2B8-86539FBDC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99794-4CE0-B745-9F26-CB004167D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BDDB8-272D-9C4B-A718-53086508C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6A40-D722-8641-8C63-BFA01821E22F}" type="datetimeFigureOut">
              <a:rPr lang="en-US" smtClean="0"/>
              <a:t>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FD89E-B657-914E-B67F-89BABEAB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B5C8F-7093-4644-BD76-C88CD03B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25AB-32F7-544B-BB3E-9D7EAEE5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8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B580D-34A4-E742-ADFF-B05A3A38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8A82B-8315-194E-931C-75E8EE3F8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38969-0398-E945-86C6-584B26814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E6A40-D722-8641-8C63-BFA01821E22F}" type="datetimeFigureOut">
              <a:rPr lang="en-US" smtClean="0"/>
              <a:t>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7AEEB-2765-2244-BD00-26B5C7E75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FEC60-CB11-EE48-8F21-D5FE306C2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25AB-32F7-544B-BB3E-9D7EAEE53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7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8863-588E-A747-BE1D-C01BD4B4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 Tableau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816F53-91E1-9444-A402-66215B8C6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653" y="1825625"/>
            <a:ext cx="68866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7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E994-384A-2848-AA61-DB0E93A8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Chart Tableau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770DF9-3A74-9F40-BD3D-84CEF1881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653" y="1825625"/>
            <a:ext cx="68866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5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06FE-35E5-9445-8973-DB5D06AFD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 in 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4FEE6D-5466-A546-B43A-353BA58BF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998" y="1853551"/>
            <a:ext cx="7051392" cy="479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686E-8667-AB4A-9F31-78A51B82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Chart in 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E90B72-709E-FE41-8694-90DA5DB16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313" y="1800818"/>
            <a:ext cx="7120841" cy="484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4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6994E-94FE-2C48-9A80-18979A5A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 in 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08733B-7503-BA4E-8E61-51487D68B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189" y="1978368"/>
            <a:ext cx="6377652" cy="456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3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B2B8-2637-264D-BC55-F3B71B1D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Chart in Python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63CB4E-3690-A543-81CC-FE35897D9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041" y="1308414"/>
            <a:ext cx="7106855" cy="50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54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22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Line Chart Tableau</vt:lpstr>
      <vt:lpstr>Step Chart Tableau</vt:lpstr>
      <vt:lpstr>Line Chart in R</vt:lpstr>
      <vt:lpstr>Step Chart in R</vt:lpstr>
      <vt:lpstr>Line Chart in Python</vt:lpstr>
      <vt:lpstr>Step Chart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Nagaraj</dc:creator>
  <cp:lastModifiedBy>Vinay Nagaraj</cp:lastModifiedBy>
  <cp:revision>5</cp:revision>
  <dcterms:created xsi:type="dcterms:W3CDTF">2021-01-10T01:33:58Z</dcterms:created>
  <dcterms:modified xsi:type="dcterms:W3CDTF">2021-01-10T04:41:33Z</dcterms:modified>
</cp:coreProperties>
</file>