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6"/>
  </p:notesMasterIdLst>
  <p:handoutMasterIdLst>
    <p:handoutMasterId r:id="rId17"/>
  </p:handoutMasterIdLst>
  <p:sldIdLst>
    <p:sldId id="256" r:id="rId3"/>
    <p:sldId id="260" r:id="rId4"/>
    <p:sldId id="257" r:id="rId5"/>
    <p:sldId id="258" r:id="rId6"/>
    <p:sldId id="259" r:id="rId7"/>
    <p:sldId id="261" r:id="rId8"/>
    <p:sldId id="262" r:id="rId9"/>
    <p:sldId id="263" r:id="rId10"/>
    <p:sldId id="264" r:id="rId11"/>
    <p:sldId id="265" r:id="rId12"/>
    <p:sldId id="266" r:id="rId13"/>
    <p:sldId id="267" r:id="rId14"/>
    <p:sldId id="273"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CC"/>
    <a:srgbClr val="5EEC3C"/>
    <a:srgbClr val="1D3A00"/>
    <a:srgbClr val="6C1A00"/>
    <a:srgbClr val="003296"/>
    <a:srgbClr val="E39A39"/>
    <a:srgbClr val="FFC901"/>
    <a:srgbClr val="FE9202"/>
    <a:srgbClr val="FEA402"/>
    <a:srgbClr val="D68B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52" d="100"/>
          <a:sy n="152" d="100"/>
        </p:scale>
        <p:origin x="444" y="10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C71151-7A8C-4B78-A5CD-EFC3089D795C}" type="datetimeFigureOut">
              <a:rPr lang="en-US" smtClean="0"/>
              <a:t>8/8/2020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91E073-9CA7-4B72-860B-A16D39E098AF}" type="slidenum">
              <a:rPr lang="en-US" smtClean="0"/>
              <a:t>‹#›</a:t>
            </a:fld>
            <a:endParaRPr lang="en-US"/>
          </a:p>
        </p:txBody>
      </p:sp>
    </p:spTree>
    <p:extLst>
      <p:ext uri="{BB962C8B-B14F-4D97-AF65-F5344CB8AC3E}">
        <p14:creationId xmlns:p14="http://schemas.microsoft.com/office/powerpoint/2010/main" val="3819160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9DC0B-439A-4283-B282-0A81E38E4B9A}" type="datetimeFigureOut">
              <a:rPr lang="en-US" smtClean="0"/>
              <a:t>8/8/2020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FD5F7-8A08-47F0-BD34-72DA7B8DDD06}" type="slidenum">
              <a:rPr lang="en-US" smtClean="0"/>
              <a:t>‹#›</a:t>
            </a:fld>
            <a:endParaRPr lang="en-US"/>
          </a:p>
        </p:txBody>
      </p:sp>
    </p:spTree>
    <p:extLst>
      <p:ext uri="{BB962C8B-B14F-4D97-AF65-F5344CB8AC3E}">
        <p14:creationId xmlns:p14="http://schemas.microsoft.com/office/powerpoint/2010/main" val="25603742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FD5F7-8A08-47F0-BD34-72DA7B8DDD06}" type="slidenum">
              <a:rPr lang="en-US" smtClean="0"/>
              <a:t>1</a:t>
            </a:fld>
            <a:endParaRPr lang="en-US"/>
          </a:p>
        </p:txBody>
      </p:sp>
    </p:spTree>
    <p:extLst>
      <p:ext uri="{BB962C8B-B14F-4D97-AF65-F5344CB8AC3E}">
        <p14:creationId xmlns:p14="http://schemas.microsoft.com/office/powerpoint/2010/main" val="2124847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FD5F7-8A08-47F0-BD34-72DA7B8DDD06}" type="slidenum">
              <a:rPr lang="en-US" smtClean="0"/>
              <a:t>10</a:t>
            </a:fld>
            <a:endParaRPr lang="en-US"/>
          </a:p>
        </p:txBody>
      </p:sp>
    </p:spTree>
    <p:extLst>
      <p:ext uri="{BB962C8B-B14F-4D97-AF65-F5344CB8AC3E}">
        <p14:creationId xmlns:p14="http://schemas.microsoft.com/office/powerpoint/2010/main" val="2298598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FD5F7-8A08-47F0-BD34-72DA7B8DDD06}" type="slidenum">
              <a:rPr lang="en-US" smtClean="0"/>
              <a:t>11</a:t>
            </a:fld>
            <a:endParaRPr lang="en-US"/>
          </a:p>
        </p:txBody>
      </p:sp>
    </p:spTree>
    <p:extLst>
      <p:ext uri="{BB962C8B-B14F-4D97-AF65-F5344CB8AC3E}">
        <p14:creationId xmlns:p14="http://schemas.microsoft.com/office/powerpoint/2010/main" val="3905269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FD5F7-8A08-47F0-BD34-72DA7B8DDD06}" type="slidenum">
              <a:rPr lang="en-US" smtClean="0"/>
              <a:t>12</a:t>
            </a:fld>
            <a:endParaRPr lang="en-US"/>
          </a:p>
        </p:txBody>
      </p:sp>
    </p:spTree>
    <p:extLst>
      <p:ext uri="{BB962C8B-B14F-4D97-AF65-F5344CB8AC3E}">
        <p14:creationId xmlns:p14="http://schemas.microsoft.com/office/powerpoint/2010/main" val="1830159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FD5F7-8A08-47F0-BD34-72DA7B8DDD06}" type="slidenum">
              <a:rPr lang="en-US" smtClean="0"/>
              <a:t>13</a:t>
            </a:fld>
            <a:endParaRPr lang="en-US"/>
          </a:p>
        </p:txBody>
      </p:sp>
    </p:spTree>
    <p:extLst>
      <p:ext uri="{BB962C8B-B14F-4D97-AF65-F5344CB8AC3E}">
        <p14:creationId xmlns:p14="http://schemas.microsoft.com/office/powerpoint/2010/main" val="2377920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FD5F7-8A08-47F0-BD34-72DA7B8DDD06}" type="slidenum">
              <a:rPr lang="en-US" smtClean="0"/>
              <a:t>2</a:t>
            </a:fld>
            <a:endParaRPr lang="en-US"/>
          </a:p>
        </p:txBody>
      </p:sp>
    </p:spTree>
    <p:extLst>
      <p:ext uri="{BB962C8B-B14F-4D97-AF65-F5344CB8AC3E}">
        <p14:creationId xmlns:p14="http://schemas.microsoft.com/office/powerpoint/2010/main" val="286683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FD5F7-8A08-47F0-BD34-72DA7B8DDD06}" type="slidenum">
              <a:rPr lang="en-US" smtClean="0"/>
              <a:t>3</a:t>
            </a:fld>
            <a:endParaRPr lang="en-US"/>
          </a:p>
        </p:txBody>
      </p:sp>
    </p:spTree>
    <p:extLst>
      <p:ext uri="{BB962C8B-B14F-4D97-AF65-F5344CB8AC3E}">
        <p14:creationId xmlns:p14="http://schemas.microsoft.com/office/powerpoint/2010/main" val="32951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FD5F7-8A08-47F0-BD34-72DA7B8DDD06}" type="slidenum">
              <a:rPr lang="en-US" smtClean="0"/>
              <a:t>4</a:t>
            </a:fld>
            <a:endParaRPr lang="en-US"/>
          </a:p>
        </p:txBody>
      </p:sp>
    </p:spTree>
    <p:extLst>
      <p:ext uri="{BB962C8B-B14F-4D97-AF65-F5344CB8AC3E}">
        <p14:creationId xmlns:p14="http://schemas.microsoft.com/office/powerpoint/2010/main" val="808485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FD5F7-8A08-47F0-BD34-72DA7B8DDD06}" type="slidenum">
              <a:rPr lang="en-US" smtClean="0"/>
              <a:t>5</a:t>
            </a:fld>
            <a:endParaRPr lang="en-US"/>
          </a:p>
        </p:txBody>
      </p:sp>
    </p:spTree>
    <p:extLst>
      <p:ext uri="{BB962C8B-B14F-4D97-AF65-F5344CB8AC3E}">
        <p14:creationId xmlns:p14="http://schemas.microsoft.com/office/powerpoint/2010/main" val="1422072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FD5F7-8A08-47F0-BD34-72DA7B8DDD06}" type="slidenum">
              <a:rPr lang="en-US" smtClean="0"/>
              <a:t>6</a:t>
            </a:fld>
            <a:endParaRPr lang="en-US"/>
          </a:p>
        </p:txBody>
      </p:sp>
    </p:spTree>
    <p:extLst>
      <p:ext uri="{BB962C8B-B14F-4D97-AF65-F5344CB8AC3E}">
        <p14:creationId xmlns:p14="http://schemas.microsoft.com/office/powerpoint/2010/main" val="2865561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FD5F7-8A08-47F0-BD34-72DA7B8DDD06}" type="slidenum">
              <a:rPr lang="en-US" smtClean="0"/>
              <a:t>7</a:t>
            </a:fld>
            <a:endParaRPr lang="en-US"/>
          </a:p>
        </p:txBody>
      </p:sp>
    </p:spTree>
    <p:extLst>
      <p:ext uri="{BB962C8B-B14F-4D97-AF65-F5344CB8AC3E}">
        <p14:creationId xmlns:p14="http://schemas.microsoft.com/office/powerpoint/2010/main" val="37551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FD5F7-8A08-47F0-BD34-72DA7B8DDD06}" type="slidenum">
              <a:rPr lang="en-US" smtClean="0"/>
              <a:t>8</a:t>
            </a:fld>
            <a:endParaRPr lang="en-US"/>
          </a:p>
        </p:txBody>
      </p:sp>
    </p:spTree>
    <p:extLst>
      <p:ext uri="{BB962C8B-B14F-4D97-AF65-F5344CB8AC3E}">
        <p14:creationId xmlns:p14="http://schemas.microsoft.com/office/powerpoint/2010/main" val="143010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FD5F7-8A08-47F0-BD34-72DA7B8DDD06}" type="slidenum">
              <a:rPr lang="en-US" smtClean="0"/>
              <a:t>9</a:t>
            </a:fld>
            <a:endParaRPr lang="en-US"/>
          </a:p>
        </p:txBody>
      </p:sp>
    </p:spTree>
    <p:extLst>
      <p:ext uri="{BB962C8B-B14F-4D97-AF65-F5344CB8AC3E}">
        <p14:creationId xmlns:p14="http://schemas.microsoft.com/office/powerpoint/2010/main" val="3076587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350110"/>
            <a:ext cx="5650085"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877160"/>
            <a:ext cx="5650085"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574626E-3215-4C59-A1E6-8B61DF5D75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1"/>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51221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6108200" cy="572644"/>
          </a:xfrm>
        </p:spPr>
        <p:txBody>
          <a:bodyPr>
            <a:normAutofit/>
          </a:bodyPr>
          <a:lstStyle>
            <a:lvl1pPr algn="l">
              <a:defRPr sz="3600">
                <a:solidFill>
                  <a:srgbClr val="00B0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1"/>
            <a:ext cx="6108200" cy="366376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093365"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64123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64123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7AA319AF-0FCC-4128-9740-8A4A650F4C8A}"/>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1502815"/>
            <a:ext cx="5955493" cy="1336168"/>
          </a:xfrm>
        </p:spPr>
        <p:txBody>
          <a:bodyPr>
            <a:normAutofit/>
          </a:bodyPr>
          <a:lstStyle/>
          <a:p>
            <a:r>
              <a:rPr lang="en-US" dirty="0" smtClean="0"/>
              <a:t>EDA – FIFA 2019 World Cup Players </a:t>
            </a:r>
            <a:endParaRPr lang="en-US" dirty="0"/>
          </a:p>
        </p:txBody>
      </p:sp>
      <p:sp>
        <p:nvSpPr>
          <p:cNvPr id="3" name="Subtitle 2"/>
          <p:cNvSpPr>
            <a:spLocks noGrp="1"/>
          </p:cNvSpPr>
          <p:nvPr>
            <p:ph type="subTitle" idx="1"/>
          </p:nvPr>
        </p:nvSpPr>
        <p:spPr>
          <a:xfrm>
            <a:off x="448966" y="2877160"/>
            <a:ext cx="2137869" cy="763525"/>
          </a:xfrm>
        </p:spPr>
        <p:txBody>
          <a:bodyPr>
            <a:normAutofit fontScale="85000" lnSpcReduction="20000"/>
          </a:bodyPr>
          <a:lstStyle/>
          <a:p>
            <a:r>
              <a:rPr lang="en-US" dirty="0" smtClean="0"/>
              <a:t>Vinay Nagaraj</a:t>
            </a:r>
          </a:p>
          <a:p>
            <a:r>
              <a:rPr lang="en-US" dirty="0" smtClean="0"/>
              <a:t>DSC530-T301</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60" cy="763525"/>
          </a:xfrm>
        </p:spPr>
        <p:txBody>
          <a:bodyPr>
            <a:normAutofit/>
          </a:bodyPr>
          <a:lstStyle/>
          <a:p>
            <a:r>
              <a:rPr lang="en-US" dirty="0" smtClean="0"/>
              <a:t>Preferred foot</a:t>
            </a:r>
            <a:endParaRPr lang="en-US" dirty="0"/>
          </a:p>
        </p:txBody>
      </p:sp>
      <p:sp>
        <p:nvSpPr>
          <p:cNvPr id="3" name="Content Placeholder 2"/>
          <p:cNvSpPr>
            <a:spLocks noGrp="1"/>
          </p:cNvSpPr>
          <p:nvPr>
            <p:ph idx="1"/>
          </p:nvPr>
        </p:nvSpPr>
        <p:spPr>
          <a:xfrm>
            <a:off x="448965" y="1197405"/>
            <a:ext cx="8246071" cy="3664919"/>
          </a:xfrm>
        </p:spPr>
        <p:txBody>
          <a:bodyPr/>
          <a:lstStyle/>
          <a:p>
            <a:r>
              <a:rPr lang="en-US" dirty="0" smtClean="0"/>
              <a:t>We have 4,211 Left foot players and 13,995 Right foot players.</a:t>
            </a:r>
            <a:endParaRPr lang="en-US" dirty="0"/>
          </a:p>
          <a:p>
            <a:pPr marL="0" indent="0">
              <a:buNone/>
            </a:pPr>
            <a:endParaRPr lang="en-US" dirty="0" smtClean="0"/>
          </a:p>
          <a:p>
            <a:pPr marL="0" indent="0">
              <a:buNone/>
            </a:pP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66340"/>
            <a:ext cx="5486400" cy="2803880"/>
          </a:xfrm>
          <a:prstGeom prst="rect">
            <a:avLst/>
          </a:prstGeom>
          <a:noFill/>
          <a:ln>
            <a:noFill/>
          </a:ln>
        </p:spPr>
      </p:pic>
    </p:spTree>
    <p:extLst>
      <p:ext uri="{BB962C8B-B14F-4D97-AF65-F5344CB8AC3E}">
        <p14:creationId xmlns:p14="http://schemas.microsoft.com/office/powerpoint/2010/main" val="3538200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60" cy="763525"/>
          </a:xfrm>
        </p:spPr>
        <p:txBody>
          <a:bodyPr>
            <a:normAutofit/>
          </a:bodyPr>
          <a:lstStyle/>
          <a:p>
            <a:r>
              <a:rPr lang="en-US" dirty="0" smtClean="0"/>
              <a:t>Better Defenders</a:t>
            </a:r>
            <a:endParaRPr lang="en-US" dirty="0"/>
          </a:p>
        </p:txBody>
      </p:sp>
      <p:sp>
        <p:nvSpPr>
          <p:cNvPr id="3" name="Content Placeholder 2"/>
          <p:cNvSpPr>
            <a:spLocks noGrp="1"/>
          </p:cNvSpPr>
          <p:nvPr>
            <p:ph idx="1"/>
          </p:nvPr>
        </p:nvSpPr>
        <p:spPr>
          <a:xfrm>
            <a:off x="448965" y="1197405"/>
            <a:ext cx="8246071" cy="3664919"/>
          </a:xfrm>
        </p:spPr>
        <p:txBody>
          <a:bodyPr/>
          <a:lstStyle/>
          <a:p>
            <a:r>
              <a:rPr lang="en-US" dirty="0"/>
              <a:t>From the </a:t>
            </a:r>
            <a:r>
              <a:rPr lang="en-US" dirty="0" smtClean="0"/>
              <a:t>below </a:t>
            </a:r>
            <a:r>
              <a:rPr lang="en-US" dirty="0"/>
              <a:t>CDF plot, the shape of the distribution clearly indicates that Left foot players are better in Defending than the Right foot players</a:t>
            </a:r>
            <a:r>
              <a:rPr lang="en-US" dirty="0" smtClean="0"/>
              <a:t>.</a:t>
            </a:r>
            <a:endParaRPr lang="en-US" dirty="0"/>
          </a:p>
          <a:p>
            <a:pPr marL="0" indent="0">
              <a:buNone/>
            </a:pPr>
            <a:endParaRPr lang="en-US" dirty="0" smtClean="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832292" y="2632865"/>
            <a:ext cx="5479415" cy="1924050"/>
          </a:xfrm>
          <a:prstGeom prst="rect">
            <a:avLst/>
          </a:prstGeom>
          <a:noFill/>
          <a:ln>
            <a:noFill/>
          </a:ln>
        </p:spPr>
      </p:pic>
    </p:spTree>
    <p:extLst>
      <p:ext uri="{BB962C8B-B14F-4D97-AF65-F5344CB8AC3E}">
        <p14:creationId xmlns:p14="http://schemas.microsoft.com/office/powerpoint/2010/main" val="3112213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60" cy="763525"/>
          </a:xfrm>
        </p:spPr>
        <p:txBody>
          <a:bodyPr>
            <a:normAutofit/>
          </a:bodyPr>
          <a:lstStyle/>
          <a:p>
            <a:r>
              <a:rPr lang="en-US" dirty="0" smtClean="0"/>
              <a:t>Better Shooters</a:t>
            </a:r>
            <a:endParaRPr lang="en-US" dirty="0"/>
          </a:p>
        </p:txBody>
      </p:sp>
      <p:sp>
        <p:nvSpPr>
          <p:cNvPr id="3" name="Content Placeholder 2"/>
          <p:cNvSpPr>
            <a:spLocks noGrp="1"/>
          </p:cNvSpPr>
          <p:nvPr>
            <p:ph idx="1"/>
          </p:nvPr>
        </p:nvSpPr>
        <p:spPr>
          <a:xfrm>
            <a:off x="448965" y="1197405"/>
            <a:ext cx="8246071" cy="3664919"/>
          </a:xfrm>
        </p:spPr>
        <p:txBody>
          <a:bodyPr/>
          <a:lstStyle/>
          <a:p>
            <a:r>
              <a:rPr lang="en-US" dirty="0"/>
              <a:t>From the </a:t>
            </a:r>
            <a:r>
              <a:rPr lang="en-US" dirty="0" smtClean="0"/>
              <a:t>below </a:t>
            </a:r>
            <a:r>
              <a:rPr lang="en-US" dirty="0"/>
              <a:t>CDF plot, the shape of the distribution clearly indicates that Left foot players are better in Shooting than the Right foot players</a:t>
            </a:r>
            <a:r>
              <a:rPr lang="en-US" dirty="0" smtClean="0"/>
              <a:t>.</a:t>
            </a:r>
            <a:endParaRPr lang="en-US" dirty="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832292" y="2724455"/>
            <a:ext cx="5479415" cy="1924050"/>
          </a:xfrm>
          <a:prstGeom prst="rect">
            <a:avLst/>
          </a:prstGeom>
          <a:noFill/>
          <a:ln>
            <a:noFill/>
          </a:ln>
        </p:spPr>
      </p:pic>
    </p:spTree>
    <p:extLst>
      <p:ext uri="{BB962C8B-B14F-4D97-AF65-F5344CB8AC3E}">
        <p14:creationId xmlns:p14="http://schemas.microsoft.com/office/powerpoint/2010/main" val="1024603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4129" y="2266340"/>
            <a:ext cx="3664921" cy="916230"/>
          </a:xfrm>
        </p:spPr>
        <p:txBody>
          <a:bodyPr>
            <a:noAutofit/>
          </a:bodyPr>
          <a:lstStyle/>
          <a:p>
            <a:pPr marL="0" indent="0" algn="ctr">
              <a:buNone/>
            </a:pPr>
            <a:r>
              <a:rPr lang="en-US" sz="4800" dirty="0" smtClean="0"/>
              <a:t>Thank you!!</a:t>
            </a:r>
            <a:endParaRPr lang="en-US" sz="4800" dirty="0"/>
          </a:p>
        </p:txBody>
      </p:sp>
    </p:spTree>
    <p:extLst>
      <p:ext uri="{BB962C8B-B14F-4D97-AF65-F5344CB8AC3E}">
        <p14:creationId xmlns:p14="http://schemas.microsoft.com/office/powerpoint/2010/main" val="981869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60" cy="763525"/>
          </a:xfrm>
        </p:spPr>
        <p:txBody>
          <a:bodyPr>
            <a:normAutofit/>
          </a:bodyPr>
          <a:lstStyle/>
          <a:p>
            <a:r>
              <a:rPr lang="en-US" dirty="0" smtClean="0"/>
              <a:t>Contents</a:t>
            </a:r>
            <a:endParaRPr lang="en-US" dirty="0"/>
          </a:p>
        </p:txBody>
      </p:sp>
      <p:sp>
        <p:nvSpPr>
          <p:cNvPr id="3" name="Content Placeholder 2"/>
          <p:cNvSpPr>
            <a:spLocks noGrp="1"/>
          </p:cNvSpPr>
          <p:nvPr>
            <p:ph idx="1"/>
          </p:nvPr>
        </p:nvSpPr>
        <p:spPr>
          <a:xfrm>
            <a:off x="448965" y="1197405"/>
            <a:ext cx="8246071" cy="3664919"/>
          </a:xfrm>
        </p:spPr>
        <p:txBody>
          <a:bodyPr/>
          <a:lstStyle/>
          <a:p>
            <a:r>
              <a:rPr lang="en-US" dirty="0" smtClean="0"/>
              <a:t>Introduction</a:t>
            </a:r>
            <a:endParaRPr lang="en-US" dirty="0"/>
          </a:p>
          <a:p>
            <a:r>
              <a:rPr lang="en-US" dirty="0" smtClean="0"/>
              <a:t>Statistical or Hypothetical questions</a:t>
            </a:r>
            <a:endParaRPr lang="en-US" dirty="0"/>
          </a:p>
          <a:p>
            <a:r>
              <a:rPr lang="en-US" dirty="0" smtClean="0"/>
              <a:t>Important Variables</a:t>
            </a:r>
            <a:endParaRPr lang="en-US" dirty="0"/>
          </a:p>
          <a:p>
            <a:r>
              <a:rPr lang="en-US" dirty="0" smtClean="0"/>
              <a:t>Exploratory Data Analysis</a:t>
            </a:r>
          </a:p>
        </p:txBody>
      </p:sp>
    </p:spTree>
    <p:extLst>
      <p:ext uri="{BB962C8B-B14F-4D97-AF65-F5344CB8AC3E}">
        <p14:creationId xmlns:p14="http://schemas.microsoft.com/office/powerpoint/2010/main" val="3451661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60" cy="763525"/>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448965" y="1197405"/>
            <a:ext cx="8246071" cy="3664919"/>
          </a:xfrm>
        </p:spPr>
        <p:txBody>
          <a:bodyPr>
            <a:normAutofit fontScale="70000" lnSpcReduction="20000"/>
          </a:bodyPr>
          <a:lstStyle/>
          <a:p>
            <a:pPr marL="0" indent="0">
              <a:buNone/>
            </a:pPr>
            <a:endParaRPr lang="en-US" dirty="0" smtClean="0"/>
          </a:p>
          <a:p>
            <a:pPr marL="0" indent="0">
              <a:buNone/>
            </a:pPr>
            <a:r>
              <a:rPr lang="en-US" dirty="0" smtClean="0"/>
              <a:t>FIFA </a:t>
            </a:r>
            <a:r>
              <a:rPr lang="en-US" dirty="0"/>
              <a:t>football World Cup is one of the most watched sports event in the world with more than half of the world’s population being its viewers. It is the biggest sporting event on the planet. It is an international association football competition contested by the senior men's national teams of the members of the </a:t>
            </a:r>
            <a:r>
              <a:rPr lang="en-US" i="1" dirty="0"/>
              <a:t>Fédération Internationale de Football Association</a:t>
            </a:r>
            <a:r>
              <a:rPr lang="en-US" dirty="0"/>
              <a:t> (FIFA), the sport's global governing body. This event is played every 4 years. </a:t>
            </a:r>
          </a:p>
          <a:p>
            <a:pPr marL="0" indent="0">
              <a:buNone/>
            </a:pPr>
            <a:r>
              <a:rPr lang="en-US" dirty="0"/>
              <a:t>People around the world are crazy about this event that there would be discussions about who is the best player and each person defending their players, teams. People are awake all night to catch the matches live, then analyze every game, watch highlights, read articles, YouTube videos. It is a religion in some places. The economic crisis of Spain was forgotten, albeit for a few days, when they won the World Cup in 2010. Such is the </a:t>
            </a:r>
            <a:r>
              <a:rPr lang="en-US" dirty="0" smtClean="0"/>
              <a:t>craze</a:t>
            </a:r>
            <a:r>
              <a:rPr lang="en-US" dirty="0"/>
              <a:t>.</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60" cy="763525"/>
          </a:xfrm>
        </p:spPr>
        <p:txBody>
          <a:bodyPr>
            <a:normAutofit/>
          </a:bodyPr>
          <a:lstStyle/>
          <a:p>
            <a:r>
              <a:rPr lang="en-US" dirty="0"/>
              <a:t>Statistical or Hypothetical questions</a:t>
            </a:r>
          </a:p>
        </p:txBody>
      </p:sp>
      <p:sp>
        <p:nvSpPr>
          <p:cNvPr id="3" name="Content Placeholder 2"/>
          <p:cNvSpPr>
            <a:spLocks noGrp="1"/>
          </p:cNvSpPr>
          <p:nvPr>
            <p:ph idx="1"/>
          </p:nvPr>
        </p:nvSpPr>
        <p:spPr>
          <a:xfrm>
            <a:off x="448965" y="1197405"/>
            <a:ext cx="8246071" cy="3664919"/>
          </a:xfrm>
        </p:spPr>
        <p:txBody>
          <a:bodyPr>
            <a:normAutofit fontScale="70000" lnSpcReduction="20000"/>
          </a:bodyPr>
          <a:lstStyle/>
          <a:p>
            <a:pPr lvl="0"/>
            <a:r>
              <a:rPr lang="en-US" dirty="0" smtClean="0"/>
              <a:t>What is the age of the youngest and oldest player to play the world cup that year?</a:t>
            </a:r>
          </a:p>
          <a:p>
            <a:pPr lvl="0"/>
            <a:r>
              <a:rPr lang="en-US" dirty="0" smtClean="0"/>
              <a:t>What is the weight of the lightest and heaviest player to play the world cup that year?</a:t>
            </a:r>
          </a:p>
          <a:p>
            <a:pPr lvl="0"/>
            <a:r>
              <a:rPr lang="en-US" dirty="0" smtClean="0"/>
              <a:t>What is the height of the tallest and shortest player to play the world cup that year?</a:t>
            </a:r>
          </a:p>
          <a:p>
            <a:pPr lvl="0"/>
            <a:r>
              <a:rPr lang="en-US" dirty="0" smtClean="0"/>
              <a:t>Football Positions of the players</a:t>
            </a:r>
          </a:p>
          <a:p>
            <a:pPr lvl="0"/>
            <a:r>
              <a:rPr lang="en-US" dirty="0" smtClean="0"/>
              <a:t>More Left foot or Right foot players</a:t>
            </a:r>
          </a:p>
          <a:p>
            <a:pPr lvl="0"/>
            <a:r>
              <a:rPr lang="en-US" dirty="0" smtClean="0"/>
              <a:t>Who are better defenders? Right foot players or Left.</a:t>
            </a:r>
          </a:p>
          <a:p>
            <a:pPr lvl="0"/>
            <a:r>
              <a:rPr lang="en-US" dirty="0" smtClean="0"/>
              <a:t>Who are better in Shooting? Right foot players or Left.</a:t>
            </a:r>
          </a:p>
          <a:p>
            <a:pPr lvl="0"/>
            <a:r>
              <a:rPr lang="en-US" dirty="0" smtClean="0"/>
              <a:t>What would be an average age of a Player if he has to master the skill of Defending &amp; Shooting?</a:t>
            </a:r>
          </a:p>
          <a:p>
            <a:endParaRPr lang="en-US" dirty="0"/>
          </a:p>
        </p:txBody>
      </p:sp>
    </p:spTree>
    <p:extLst>
      <p:ext uri="{BB962C8B-B14F-4D97-AF65-F5344CB8AC3E}">
        <p14:creationId xmlns:p14="http://schemas.microsoft.com/office/powerpoint/2010/main" val="2564926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60" cy="763525"/>
          </a:xfrm>
        </p:spPr>
        <p:txBody>
          <a:bodyPr>
            <a:normAutofit/>
          </a:bodyPr>
          <a:lstStyle/>
          <a:p>
            <a:r>
              <a:rPr lang="en-US" dirty="0" smtClean="0"/>
              <a:t>Important Variables</a:t>
            </a:r>
            <a:endParaRPr lang="en-US" dirty="0"/>
          </a:p>
        </p:txBody>
      </p:sp>
      <p:sp>
        <p:nvSpPr>
          <p:cNvPr id="3" name="Content Placeholder 2"/>
          <p:cNvSpPr>
            <a:spLocks noGrp="1"/>
          </p:cNvSpPr>
          <p:nvPr>
            <p:ph idx="1"/>
          </p:nvPr>
        </p:nvSpPr>
        <p:spPr>
          <a:xfrm>
            <a:off x="448965" y="1197405"/>
            <a:ext cx="8246071" cy="3664919"/>
          </a:xfrm>
        </p:spPr>
        <p:txBody>
          <a:bodyPr>
            <a:normAutofit fontScale="92500" lnSpcReduction="20000"/>
          </a:bodyPr>
          <a:lstStyle/>
          <a:p>
            <a:r>
              <a:rPr lang="en-US" b="1" dirty="0" smtClean="0"/>
              <a:t>Age</a:t>
            </a:r>
            <a:r>
              <a:rPr lang="en-US" dirty="0" smtClean="0"/>
              <a:t>: This column has the age of each player in years</a:t>
            </a:r>
          </a:p>
          <a:p>
            <a:r>
              <a:rPr lang="en-US" b="1" dirty="0" smtClean="0"/>
              <a:t>Height</a:t>
            </a:r>
            <a:r>
              <a:rPr lang="en-US" dirty="0" smtClean="0"/>
              <a:t>:</a:t>
            </a:r>
            <a:r>
              <a:rPr lang="en-US" dirty="0"/>
              <a:t> This column has the </a:t>
            </a:r>
            <a:r>
              <a:rPr lang="en-US" dirty="0" smtClean="0"/>
              <a:t>height </a:t>
            </a:r>
            <a:r>
              <a:rPr lang="en-US" dirty="0"/>
              <a:t>of each player in </a:t>
            </a:r>
            <a:r>
              <a:rPr lang="en-US" dirty="0" smtClean="0"/>
              <a:t>feet</a:t>
            </a:r>
          </a:p>
          <a:p>
            <a:r>
              <a:rPr lang="en-US" b="1" dirty="0"/>
              <a:t>Weight</a:t>
            </a:r>
            <a:r>
              <a:rPr lang="en-US" dirty="0"/>
              <a:t>: This column has the </a:t>
            </a:r>
            <a:r>
              <a:rPr lang="en-US" dirty="0" smtClean="0"/>
              <a:t>weight </a:t>
            </a:r>
            <a:r>
              <a:rPr lang="en-US" dirty="0"/>
              <a:t>of each player in </a:t>
            </a:r>
            <a:r>
              <a:rPr lang="en-US" dirty="0" smtClean="0"/>
              <a:t>pounds</a:t>
            </a:r>
          </a:p>
          <a:p>
            <a:r>
              <a:rPr lang="en-US" b="1" dirty="0" smtClean="0"/>
              <a:t>Preferred foot</a:t>
            </a:r>
            <a:r>
              <a:rPr lang="en-US" dirty="0" smtClean="0"/>
              <a:t>: Player’s preferred foot, Right or Left.</a:t>
            </a:r>
          </a:p>
          <a:p>
            <a:r>
              <a:rPr lang="en-US" b="1" dirty="0" smtClean="0"/>
              <a:t>Defending</a:t>
            </a:r>
            <a:r>
              <a:rPr lang="en-US" dirty="0" smtClean="0"/>
              <a:t>:</a:t>
            </a:r>
            <a:r>
              <a:rPr lang="en-US" dirty="0"/>
              <a:t> This </a:t>
            </a:r>
            <a:r>
              <a:rPr lang="en-US" dirty="0" smtClean="0"/>
              <a:t>is a new column which is mean of Marking, Standing Tackle and Sliding Tackle. </a:t>
            </a:r>
          </a:p>
          <a:p>
            <a:r>
              <a:rPr lang="en-US" b="1" dirty="0"/>
              <a:t>Shooting</a:t>
            </a:r>
            <a:r>
              <a:rPr lang="en-US" dirty="0"/>
              <a:t>: This </a:t>
            </a:r>
            <a:r>
              <a:rPr lang="en-US" dirty="0" smtClean="0"/>
              <a:t>is a new column which is the mean of Finishing, Volleys, Free Kick Accuracy, Shot power, Long shots, Penalties.</a:t>
            </a:r>
          </a:p>
          <a:p>
            <a:endParaRPr lang="en-US" dirty="0"/>
          </a:p>
          <a:p>
            <a:endParaRPr lang="en-US" dirty="0"/>
          </a:p>
          <a:p>
            <a:endParaRPr lang="en-US" dirty="0"/>
          </a:p>
        </p:txBody>
      </p:sp>
    </p:spTree>
    <p:extLst>
      <p:ext uri="{BB962C8B-B14F-4D97-AF65-F5344CB8AC3E}">
        <p14:creationId xmlns:p14="http://schemas.microsoft.com/office/powerpoint/2010/main" val="3755016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60" cy="763525"/>
          </a:xfrm>
        </p:spPr>
        <p:txBody>
          <a:bodyPr>
            <a:normAutofit/>
          </a:bodyPr>
          <a:lstStyle/>
          <a:p>
            <a:r>
              <a:rPr lang="en-US" dirty="0" smtClean="0"/>
              <a:t>Youngest and Oldest player</a:t>
            </a:r>
            <a:endParaRPr lang="en-US" dirty="0"/>
          </a:p>
        </p:txBody>
      </p:sp>
      <p:sp>
        <p:nvSpPr>
          <p:cNvPr id="3" name="Content Placeholder 2"/>
          <p:cNvSpPr>
            <a:spLocks noGrp="1"/>
          </p:cNvSpPr>
          <p:nvPr>
            <p:ph idx="1"/>
          </p:nvPr>
        </p:nvSpPr>
        <p:spPr>
          <a:xfrm>
            <a:off x="448965" y="1197405"/>
            <a:ext cx="8246071" cy="3664919"/>
          </a:xfrm>
        </p:spPr>
        <p:txBody>
          <a:bodyPr/>
          <a:lstStyle/>
          <a:p>
            <a:r>
              <a:rPr lang="en-US" dirty="0" smtClean="0"/>
              <a:t>Oldest player is 45 years old and Youngest player is 16 years old</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976015" y="2419045"/>
            <a:ext cx="4733855" cy="2443280"/>
          </a:xfrm>
          <a:prstGeom prst="rect">
            <a:avLst/>
          </a:prstGeom>
          <a:noFill/>
          <a:ln>
            <a:noFill/>
          </a:ln>
        </p:spPr>
      </p:pic>
    </p:spTree>
    <p:extLst>
      <p:ext uri="{BB962C8B-B14F-4D97-AF65-F5344CB8AC3E}">
        <p14:creationId xmlns:p14="http://schemas.microsoft.com/office/powerpoint/2010/main" val="900746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60" cy="763525"/>
          </a:xfrm>
        </p:spPr>
        <p:txBody>
          <a:bodyPr>
            <a:normAutofit/>
          </a:bodyPr>
          <a:lstStyle/>
          <a:p>
            <a:r>
              <a:rPr lang="en-US" dirty="0" smtClean="0"/>
              <a:t>Lightest and Heaviest player</a:t>
            </a:r>
            <a:endParaRPr lang="en-US" dirty="0"/>
          </a:p>
        </p:txBody>
      </p:sp>
      <p:sp>
        <p:nvSpPr>
          <p:cNvPr id="3" name="Content Placeholder 2"/>
          <p:cNvSpPr>
            <a:spLocks noGrp="1"/>
          </p:cNvSpPr>
          <p:nvPr>
            <p:ph idx="1"/>
          </p:nvPr>
        </p:nvSpPr>
        <p:spPr>
          <a:xfrm>
            <a:off x="448965" y="1197405"/>
            <a:ext cx="8246071" cy="3664919"/>
          </a:xfrm>
        </p:spPr>
        <p:txBody>
          <a:bodyPr/>
          <a:lstStyle/>
          <a:p>
            <a:r>
              <a:rPr lang="en-US" dirty="0" smtClean="0"/>
              <a:t>Lightest player is 110lbs and Heaviest player is 243 lbs.</a:t>
            </a:r>
            <a:endParaRPr lang="en-US" dirty="0"/>
          </a:p>
          <a:p>
            <a:pPr marL="0" indent="0">
              <a:buNone/>
            </a:pPr>
            <a:endParaRPr lang="en-US" dirty="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01670" y="2511604"/>
            <a:ext cx="7940660" cy="1892605"/>
          </a:xfrm>
          <a:prstGeom prst="rect">
            <a:avLst/>
          </a:prstGeom>
          <a:noFill/>
          <a:ln>
            <a:noFill/>
          </a:ln>
        </p:spPr>
      </p:pic>
    </p:spTree>
    <p:extLst>
      <p:ext uri="{BB962C8B-B14F-4D97-AF65-F5344CB8AC3E}">
        <p14:creationId xmlns:p14="http://schemas.microsoft.com/office/powerpoint/2010/main" val="1596839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60" cy="763525"/>
          </a:xfrm>
        </p:spPr>
        <p:txBody>
          <a:bodyPr>
            <a:normAutofit/>
          </a:bodyPr>
          <a:lstStyle/>
          <a:p>
            <a:r>
              <a:rPr lang="en-US" dirty="0" smtClean="0"/>
              <a:t>Tallest and Shortest player</a:t>
            </a:r>
            <a:endParaRPr lang="en-US" dirty="0"/>
          </a:p>
        </p:txBody>
      </p:sp>
      <p:sp>
        <p:nvSpPr>
          <p:cNvPr id="3" name="Content Placeholder 2"/>
          <p:cNvSpPr>
            <a:spLocks noGrp="1"/>
          </p:cNvSpPr>
          <p:nvPr>
            <p:ph idx="1"/>
          </p:nvPr>
        </p:nvSpPr>
        <p:spPr>
          <a:xfrm>
            <a:off x="448965" y="1197405"/>
            <a:ext cx="8246071" cy="3664919"/>
          </a:xfrm>
        </p:spPr>
        <p:txBody>
          <a:bodyPr/>
          <a:lstStyle/>
          <a:p>
            <a:r>
              <a:rPr lang="en-US" dirty="0" smtClean="0"/>
              <a:t>Tallest player is 6’9 and shortest player is 5’1.</a:t>
            </a:r>
            <a:endParaRPr lang="en-US" dirty="0"/>
          </a:p>
          <a:p>
            <a:pPr marL="0" indent="0">
              <a:buNone/>
            </a:pP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670605" y="1925780"/>
            <a:ext cx="5479415" cy="2783840"/>
          </a:xfrm>
          <a:prstGeom prst="rect">
            <a:avLst/>
          </a:prstGeom>
          <a:noFill/>
          <a:ln>
            <a:noFill/>
          </a:ln>
        </p:spPr>
      </p:pic>
    </p:spTree>
    <p:extLst>
      <p:ext uri="{BB962C8B-B14F-4D97-AF65-F5344CB8AC3E}">
        <p14:creationId xmlns:p14="http://schemas.microsoft.com/office/powerpoint/2010/main" val="508854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60" cy="763525"/>
          </a:xfrm>
        </p:spPr>
        <p:txBody>
          <a:bodyPr>
            <a:normAutofit/>
          </a:bodyPr>
          <a:lstStyle/>
          <a:p>
            <a:r>
              <a:rPr lang="en-US" dirty="0" smtClean="0"/>
              <a:t>Football Positions</a:t>
            </a:r>
            <a:endParaRPr lang="en-US" dirty="0"/>
          </a:p>
        </p:txBody>
      </p:sp>
      <p:sp>
        <p:nvSpPr>
          <p:cNvPr id="3" name="Content Placeholder 2"/>
          <p:cNvSpPr>
            <a:spLocks noGrp="1"/>
          </p:cNvSpPr>
          <p:nvPr>
            <p:ph idx="1"/>
          </p:nvPr>
        </p:nvSpPr>
        <p:spPr>
          <a:xfrm>
            <a:off x="448965" y="1197405"/>
            <a:ext cx="8246071" cy="3664919"/>
          </a:xfrm>
        </p:spPr>
        <p:txBody>
          <a:bodyPr/>
          <a:lstStyle/>
          <a:p>
            <a:r>
              <a:rPr lang="en-US" dirty="0" smtClean="0"/>
              <a:t>There are 2,212 strikers in out list of players</a:t>
            </a:r>
            <a:endParaRPr lang="en-US" dirty="0"/>
          </a:p>
          <a:p>
            <a:pPr marL="0" indent="0">
              <a:buNone/>
            </a:pPr>
            <a:endParaRPr lang="en-US" dirty="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670605" y="2266340"/>
            <a:ext cx="5479415" cy="1726565"/>
          </a:xfrm>
          <a:prstGeom prst="rect">
            <a:avLst/>
          </a:prstGeom>
          <a:noFill/>
          <a:ln>
            <a:noFill/>
          </a:ln>
        </p:spPr>
      </p:pic>
    </p:spTree>
    <p:extLst>
      <p:ext uri="{BB962C8B-B14F-4D97-AF65-F5344CB8AC3E}">
        <p14:creationId xmlns:p14="http://schemas.microsoft.com/office/powerpoint/2010/main" val="3674848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180d06e4-a44d-42a9-abe2-9bd0f71c347d" origin="userSelected"/>
</file>

<file path=customXml/itemProps1.xml><?xml version="1.0" encoding="utf-8"?>
<ds:datastoreItem xmlns:ds="http://schemas.openxmlformats.org/officeDocument/2006/customXml" ds:itemID="{D6F15606-566B-4C9D-BB79-3FD1C483257C}">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0</TotalTime>
  <Words>545</Words>
  <Application>Microsoft Office PowerPoint</Application>
  <PresentationFormat>On-screen Show (16:9)</PresentationFormat>
  <Paragraphs>57</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EDA – FIFA 2019 World Cup Players </vt:lpstr>
      <vt:lpstr>Contents</vt:lpstr>
      <vt:lpstr>Introduction</vt:lpstr>
      <vt:lpstr>Statistical or Hypothetical questions</vt:lpstr>
      <vt:lpstr>Important Variables</vt:lpstr>
      <vt:lpstr>Youngest and Oldest player</vt:lpstr>
      <vt:lpstr>Lightest and Heaviest player</vt:lpstr>
      <vt:lpstr>Tallest and Shortest player</vt:lpstr>
      <vt:lpstr>Football Positions</vt:lpstr>
      <vt:lpstr>Preferred foot</vt:lpstr>
      <vt:lpstr>Better Defenders</vt:lpstr>
      <vt:lpstr>Better Shooters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FISERV  </dc:description>
  <cp:lastModifiedBy/>
  <cp:revision>1</cp:revision>
  <dcterms:created xsi:type="dcterms:W3CDTF">2017-07-17T12:09:00Z</dcterms:created>
  <dcterms:modified xsi:type="dcterms:W3CDTF">2020-08-08T17:22:42Z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d682990e-7932-404e-91c0-1f5bfb6eb79f</vt:lpwstr>
  </property>
  <property fmtid="{D5CDD505-2E9C-101B-9397-08002B2CF9AE}" pid="3" name="bjDocumentSecurityLabel">
    <vt:lpwstr>This item has no classification</vt:lpwstr>
  </property>
  <property fmtid="{D5CDD505-2E9C-101B-9397-08002B2CF9AE}" pid="4" name="bjClsUserRVM">
    <vt:lpwstr>[]</vt:lpwstr>
  </property>
  <property fmtid="{D5CDD505-2E9C-101B-9397-08002B2CF9AE}" pid="5" name="bjSaver">
    <vt:lpwstr>RHAly3ApHCSLIIdo1G4DmILZTWz/2fpv</vt:lpwstr>
  </property>
</Properties>
</file>