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3678E-4DF1-4F9D-BC02-00C28C26A52B}" v="1" dt="2022-07-13T06:42:41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49F6-C6D5-4E46-96AD-075B1AFADF60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AB2AB-C979-4559-87C6-D4518E9E353F}">
      <dgm:prSet custT="1"/>
      <dgm:spPr/>
      <dgm:t>
        <a:bodyPr/>
        <a:lstStyle/>
        <a:p>
          <a:r>
            <a:rPr lang="en-US" sz="1600" b="0" i="0" dirty="0"/>
            <a:t>Authentication API</a:t>
          </a:r>
          <a:endParaRPr lang="en-US" sz="1600" dirty="0"/>
        </a:p>
      </dgm:t>
    </dgm:pt>
    <dgm:pt modelId="{62F3A8CA-F64F-4EBE-B0B9-26586383538A}" type="parTrans" cxnId="{6CD25D8F-59B9-4CE3-9252-9CA5790109B7}">
      <dgm:prSet/>
      <dgm:spPr/>
      <dgm:t>
        <a:bodyPr/>
        <a:lstStyle/>
        <a:p>
          <a:endParaRPr lang="en-US"/>
        </a:p>
      </dgm:t>
    </dgm:pt>
    <dgm:pt modelId="{B03598B7-1AB7-4EA5-9DD4-A95203869A11}" type="sibTrans" cxnId="{6CD25D8F-59B9-4CE3-9252-9CA5790109B7}">
      <dgm:prSet/>
      <dgm:spPr/>
      <dgm:t>
        <a:bodyPr/>
        <a:lstStyle/>
        <a:p>
          <a:endParaRPr lang="en-US"/>
        </a:p>
      </dgm:t>
    </dgm:pt>
    <dgm:pt modelId="{B161B6B6-EDFF-4153-B382-37E7FF32DB18}">
      <dgm:prSet custT="1"/>
      <dgm:spPr/>
      <dgm:t>
        <a:bodyPr/>
        <a:lstStyle/>
        <a:p>
          <a:r>
            <a:rPr lang="en-US" sz="2000" dirty="0"/>
            <a:t>Wishlist</a:t>
          </a:r>
        </a:p>
      </dgm:t>
    </dgm:pt>
    <dgm:pt modelId="{568A4280-8E97-40F4-BBE2-9F9E48FE9620}" type="parTrans" cxnId="{181899DD-29C2-4130-8CE1-07CF6A908924}">
      <dgm:prSet/>
      <dgm:spPr/>
      <dgm:t>
        <a:bodyPr/>
        <a:lstStyle/>
        <a:p>
          <a:endParaRPr lang="en-US"/>
        </a:p>
      </dgm:t>
    </dgm:pt>
    <dgm:pt modelId="{F40EDE47-E305-4E1B-838A-AD4EE5E0B1BF}" type="sibTrans" cxnId="{181899DD-29C2-4130-8CE1-07CF6A908924}">
      <dgm:prSet/>
      <dgm:spPr/>
      <dgm:t>
        <a:bodyPr/>
        <a:lstStyle/>
        <a:p>
          <a:endParaRPr lang="en-US"/>
        </a:p>
      </dgm:t>
    </dgm:pt>
    <dgm:pt modelId="{A1B49F1D-332D-4E33-B466-82106D9A224D}" type="pres">
      <dgm:prSet presAssocID="{C44149F6-C6D5-4E46-96AD-075B1AFADF60}" presName="Name0" presStyleCnt="0">
        <dgm:presLayoutVars>
          <dgm:dir/>
          <dgm:resizeHandles val="exact"/>
        </dgm:presLayoutVars>
      </dgm:prSet>
      <dgm:spPr/>
    </dgm:pt>
    <dgm:pt modelId="{A4E260C0-61EE-4497-9D4A-BE84E523A3EF}" type="pres">
      <dgm:prSet presAssocID="{495AB2AB-C979-4559-87C6-D4518E9E353F}" presName="node" presStyleLbl="node1" presStyleIdx="0" presStyleCnt="2" custLinFactNeighborX="-37431" custLinFactNeighborY="4852">
        <dgm:presLayoutVars>
          <dgm:bulletEnabled val="1"/>
        </dgm:presLayoutVars>
      </dgm:prSet>
      <dgm:spPr/>
    </dgm:pt>
    <dgm:pt modelId="{54B075C8-177D-4296-9933-F3D1ECDC87D0}" type="pres">
      <dgm:prSet presAssocID="{B03598B7-1AB7-4EA5-9DD4-A95203869A11}" presName="sibTrans" presStyleCnt="0"/>
      <dgm:spPr/>
    </dgm:pt>
    <dgm:pt modelId="{420189A9-3E83-4F01-9179-E4FCD56F4B33}" type="pres">
      <dgm:prSet presAssocID="{B161B6B6-EDFF-4153-B382-37E7FF32DB18}" presName="node" presStyleLbl="node1" presStyleIdx="1" presStyleCnt="2">
        <dgm:presLayoutVars>
          <dgm:bulletEnabled val="1"/>
        </dgm:presLayoutVars>
      </dgm:prSet>
      <dgm:spPr/>
    </dgm:pt>
  </dgm:ptLst>
  <dgm:cxnLst>
    <dgm:cxn modelId="{3A11B771-DE92-4C77-AFB3-1F29B681940B}" type="presOf" srcId="{495AB2AB-C979-4559-87C6-D4518E9E353F}" destId="{A4E260C0-61EE-4497-9D4A-BE84E523A3EF}" srcOrd="0" destOrd="0" presId="urn:microsoft.com/office/officeart/2005/8/layout/hList6"/>
    <dgm:cxn modelId="{6CD25D8F-59B9-4CE3-9252-9CA5790109B7}" srcId="{C44149F6-C6D5-4E46-96AD-075B1AFADF60}" destId="{495AB2AB-C979-4559-87C6-D4518E9E353F}" srcOrd="0" destOrd="0" parTransId="{62F3A8CA-F64F-4EBE-B0B9-26586383538A}" sibTransId="{B03598B7-1AB7-4EA5-9DD4-A95203869A11}"/>
    <dgm:cxn modelId="{5DD928B3-1BE6-44B4-9109-1B03A1C6B4D8}" type="presOf" srcId="{C44149F6-C6D5-4E46-96AD-075B1AFADF60}" destId="{A1B49F1D-332D-4E33-B466-82106D9A224D}" srcOrd="0" destOrd="0" presId="urn:microsoft.com/office/officeart/2005/8/layout/hList6"/>
    <dgm:cxn modelId="{47C541CC-DCBB-4030-9626-2949A3B6F097}" type="presOf" srcId="{B161B6B6-EDFF-4153-B382-37E7FF32DB18}" destId="{420189A9-3E83-4F01-9179-E4FCD56F4B33}" srcOrd="0" destOrd="0" presId="urn:microsoft.com/office/officeart/2005/8/layout/hList6"/>
    <dgm:cxn modelId="{181899DD-29C2-4130-8CE1-07CF6A908924}" srcId="{C44149F6-C6D5-4E46-96AD-075B1AFADF60}" destId="{B161B6B6-EDFF-4153-B382-37E7FF32DB18}" srcOrd="1" destOrd="0" parTransId="{568A4280-8E97-40F4-BBE2-9F9E48FE9620}" sibTransId="{F40EDE47-E305-4E1B-838A-AD4EE5E0B1BF}"/>
    <dgm:cxn modelId="{F3439538-F751-4D5C-90CC-5EF44790E064}" type="presParOf" srcId="{A1B49F1D-332D-4E33-B466-82106D9A224D}" destId="{A4E260C0-61EE-4497-9D4A-BE84E523A3EF}" srcOrd="0" destOrd="0" presId="urn:microsoft.com/office/officeart/2005/8/layout/hList6"/>
    <dgm:cxn modelId="{38B6DC64-7B6A-4FC2-A882-3418ABF9B03B}" type="presParOf" srcId="{A1B49F1D-332D-4E33-B466-82106D9A224D}" destId="{54B075C8-177D-4296-9933-F3D1ECDC87D0}" srcOrd="1" destOrd="0" presId="urn:microsoft.com/office/officeart/2005/8/layout/hList6"/>
    <dgm:cxn modelId="{088633A3-E447-40E2-B60A-2BFA160CF58C}" type="presParOf" srcId="{A1B49F1D-332D-4E33-B466-82106D9A224D}" destId="{420189A9-3E83-4F01-9179-E4FCD56F4B33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260C0-61EE-4497-9D4A-BE84E523A3EF}">
      <dsp:nvSpPr>
        <dsp:cNvPr id="0" name=""/>
        <dsp:cNvSpPr/>
      </dsp:nvSpPr>
      <dsp:spPr>
        <a:xfrm rot="16200000">
          <a:off x="-275031" y="275031"/>
          <a:ext cx="2106957" cy="15568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Authentication API</a:t>
          </a:r>
          <a:endParaRPr lang="en-US" sz="1600" kern="1200" dirty="0"/>
        </a:p>
      </dsp:txBody>
      <dsp:txXfrm rot="5400000">
        <a:off x="1" y="421390"/>
        <a:ext cx="1556894" cy="1264175"/>
      </dsp:txXfrm>
    </dsp:sp>
    <dsp:sp modelId="{420189A9-3E83-4F01-9179-E4FCD56F4B33}">
      <dsp:nvSpPr>
        <dsp:cNvPr id="0" name=""/>
        <dsp:cNvSpPr/>
      </dsp:nvSpPr>
      <dsp:spPr>
        <a:xfrm rot="16200000">
          <a:off x="1400248" y="275031"/>
          <a:ext cx="2106957" cy="155689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Wishlist</a:t>
          </a:r>
        </a:p>
      </dsp:txBody>
      <dsp:txXfrm rot="5400000">
        <a:off x="1675280" y="421390"/>
        <a:ext cx="1556894" cy="1264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CD8-F332-4BEF-B9E3-077470865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F795F-88DC-448D-BB97-05CDB1367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9EAF-2282-466E-87E4-380A3543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1B69-AE5B-43AC-B576-649DEBB0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3EECA-2240-427F-9FF3-136D2C92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7F72-8A07-49FF-A9C0-CB1D88C4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4ED8B-4A54-48A7-BB50-6F1DBBE12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54A6-8351-407E-A136-ECAE693C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0683F-1287-4473-8358-38F17739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BF23-8AA9-4409-96BB-DF9D26A4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52F7A-2710-480D-9181-9785AC76F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F67A9-9AF1-478F-87E8-E661D288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379B-7650-4523-9ADC-F071C5D3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5C52-5849-49B5-B055-95497A31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3587A-21C2-49F5-A604-BD2F496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6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4794-A256-4309-8B10-266A89C1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2F4D-D805-439F-8C14-4E06032D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1E30A-7AD9-4076-BEFD-80E3EC1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4630-49D3-4552-94C2-7961BC43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E5EA-6CF1-486B-8FDE-B9383CFF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4074-0622-4407-A253-0A5D500F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A956-5544-4E9C-97FA-9BD6DAB13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EE52-9B11-41DA-B975-D5DFA3E9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F2F3-42B6-43A7-BC18-9D457898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06A1C-9069-49F6-B2FF-7B34CB83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6715-B630-4565-8D51-ADCC3820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3C47-816C-4F4C-B538-134BD7310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FF44C-548E-4879-B860-D14B4234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5E9B5-2F08-4EF4-B93F-85EFD973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009E-E4FC-4DC7-A623-FB7AEC2C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5A44-CD7F-483A-82F7-C39E634A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6309-EF66-4F46-841F-749EB6F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542D4-71FD-4188-9ED4-D95C882AD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3B941-6208-4E96-97A5-02BD9E72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CC1F-EC60-480E-AA50-44283343C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81D7-303F-4915-BE82-0BE168FD1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7E0D8-5532-46CC-B522-90B4254D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4370C-08D6-4879-8A8E-28913A75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50DC6-B23E-45C8-9534-D6C17E2C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3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D819-D5F4-4C36-B057-6FA010F5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E8A43-D657-4FD1-B1E7-DFB6926C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2AF2D-DDFA-4868-A8DC-8CB707C6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36BE1-1EB5-4418-86F5-9A0132C7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3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6A615-304A-4747-B6A7-D1BEC490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9AA13-6174-4324-BA28-52A25ECB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82999-2E87-432D-ACAA-F7A045E1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E688-579F-4140-851F-2272DB93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433A-0164-4A91-BF55-569C46997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AB0F1-15BD-4460-B95E-A42A53048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9C9D-885B-499D-9E6F-1138F149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A3040-201B-49DC-B3B4-61587AE0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DB149-28DA-463B-8038-568DEF81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79C0-7743-463D-B17C-2DDE62C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E8F622-2A57-4F2D-8269-A99DF3BA4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9C773-5E7D-4E43-A85F-FA35CAC4F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3012-7703-48F2-A92C-9E3181A7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3788B-38ED-43A7-9CAF-533FE96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50CB1-E9B5-4E62-A8E2-51E250B8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DF634-9BDD-41BC-861E-8FF00520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E7A35-6B32-4B1C-8403-A1E42040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46EE-3999-4493-BAE3-769AC7231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FCB7-24DB-427E-8B59-D2FBBF38BB37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5762E-EFF2-420B-A6A3-6A3A6ACB5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C363-7DF3-4BA4-944A-F74205C4C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9294E-64B6-45AA-AD05-23DBFFD8C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01C29E-FABC-43BD-A09E-2F7CB9B8F4FB}"/>
              </a:ext>
            </a:extLst>
          </p:cNvPr>
          <p:cNvSpPr/>
          <p:nvPr/>
        </p:nvSpPr>
        <p:spPr>
          <a:xfrm>
            <a:off x="5547360" y="2006142"/>
            <a:ext cx="991391" cy="104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03906D-D4A6-4DEF-A734-F5E4C2EB9B19}"/>
              </a:ext>
            </a:extLst>
          </p:cNvPr>
          <p:cNvGrpSpPr/>
          <p:nvPr/>
        </p:nvGrpSpPr>
        <p:grpSpPr>
          <a:xfrm>
            <a:off x="647258" y="2769834"/>
            <a:ext cx="1221219" cy="698017"/>
            <a:chOff x="3340101" y="0"/>
            <a:chExt cx="1116993" cy="7406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7771FEE-9867-46A3-ACF2-7C90A7FA763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17E42B5D-4144-4C93-A61D-BD3125D4241D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Home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B5DEC8-222A-426F-B3BA-D384492099F0}"/>
              </a:ext>
            </a:extLst>
          </p:cNvPr>
          <p:cNvGrpSpPr/>
          <p:nvPr/>
        </p:nvGrpSpPr>
        <p:grpSpPr>
          <a:xfrm>
            <a:off x="3156778" y="1412647"/>
            <a:ext cx="1221219" cy="698017"/>
            <a:chOff x="3340101" y="0"/>
            <a:chExt cx="1116993" cy="7406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57BD39-0CB3-4BE0-BA52-20AEF0FE9C15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A049579A-8EF9-41CA-8D04-071C8213365F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Login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2C3E78-DEAA-484D-B1F5-BF18CF712C7C}"/>
              </a:ext>
            </a:extLst>
          </p:cNvPr>
          <p:cNvGrpSpPr/>
          <p:nvPr/>
        </p:nvGrpSpPr>
        <p:grpSpPr>
          <a:xfrm>
            <a:off x="3246200" y="2769834"/>
            <a:ext cx="1221219" cy="698017"/>
            <a:chOff x="3340101" y="0"/>
            <a:chExt cx="1116993" cy="7406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BC1CD2-9C3A-40FC-88AA-82494C14124B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C9889C02-E2F0-4E94-8124-24316E508562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Register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D47B9B-1C13-4F08-93AB-0B482EA73C00}"/>
              </a:ext>
            </a:extLst>
          </p:cNvPr>
          <p:cNvGrpSpPr/>
          <p:nvPr/>
        </p:nvGrpSpPr>
        <p:grpSpPr>
          <a:xfrm>
            <a:off x="3253298" y="3982402"/>
            <a:ext cx="1221219" cy="698017"/>
            <a:chOff x="3340101" y="0"/>
            <a:chExt cx="1116993" cy="74063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347CB3-0886-4D67-A90A-E87596F348A0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856DD811-6F5A-4290-AA1A-5954C24CD8F2}"/>
                </a:ext>
              </a:extLst>
            </p:cNvPr>
            <p:cNvSpPr txBox="1"/>
            <p:nvPr/>
          </p:nvSpPr>
          <p:spPr>
            <a:xfrm>
              <a:off x="3503681" y="108464"/>
              <a:ext cx="789833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Search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391B2-1F48-4434-BECC-6093C569C08B}"/>
              </a:ext>
            </a:extLst>
          </p:cNvPr>
          <p:cNvGrpSpPr/>
          <p:nvPr/>
        </p:nvGrpSpPr>
        <p:grpSpPr>
          <a:xfrm>
            <a:off x="5708740" y="1412647"/>
            <a:ext cx="1221219" cy="698017"/>
            <a:chOff x="3340101" y="0"/>
            <a:chExt cx="1116993" cy="7406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14634C-87E1-4530-AFE3-6AEB21BBF358}"/>
                </a:ext>
              </a:extLst>
            </p:cNvPr>
            <p:cNvSpPr/>
            <p:nvPr/>
          </p:nvSpPr>
          <p:spPr>
            <a:xfrm>
              <a:off x="3340101" y="0"/>
              <a:ext cx="1116993" cy="74063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9466B4DF-1EFD-4E24-8A3C-C6E0503ED04A}"/>
                </a:ext>
              </a:extLst>
            </p:cNvPr>
            <p:cNvSpPr txBox="1"/>
            <p:nvPr/>
          </p:nvSpPr>
          <p:spPr>
            <a:xfrm>
              <a:off x="3445207" y="108464"/>
              <a:ext cx="906780" cy="523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algn="ctr" defTabSz="8889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Wishlist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189D44-6756-452B-A427-96840C8F8C58}"/>
              </a:ext>
            </a:extLst>
          </p:cNvPr>
          <p:cNvCxnSpPr>
            <a:stCxn id="4" idx="6"/>
            <a:endCxn id="7" idx="3"/>
          </p:cNvCxnSpPr>
          <p:nvPr/>
        </p:nvCxnSpPr>
        <p:spPr>
          <a:xfrm flipV="1">
            <a:off x="1868477" y="2008442"/>
            <a:ext cx="1467144" cy="11104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ED35DD-CEF2-486E-9DAB-947B11354F1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1868477" y="3118843"/>
            <a:ext cx="137772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A9047F-199F-4FD3-92E7-DE671AC3CEB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868477" y="3118843"/>
            <a:ext cx="1353019" cy="101690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C7BBD2-06B4-45BB-B88A-19EDA086D26B}"/>
              </a:ext>
            </a:extLst>
          </p:cNvPr>
          <p:cNvCxnSpPr>
            <a:stCxn id="7" idx="6"/>
            <a:endCxn id="19" idx="2"/>
          </p:cNvCxnSpPr>
          <p:nvPr/>
        </p:nvCxnSpPr>
        <p:spPr>
          <a:xfrm>
            <a:off x="4377997" y="1761656"/>
            <a:ext cx="133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D66B2C3-23F6-4871-8874-362DB105B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543902"/>
              </p:ext>
            </p:extLst>
          </p:nvPr>
        </p:nvGraphicFramePr>
        <p:xfrm>
          <a:off x="7860305" y="1586204"/>
          <a:ext cx="3233793" cy="2106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A7A73D-32BA-4B62-9A60-AF6880F180F7}"/>
              </a:ext>
            </a:extLst>
          </p:cNvPr>
          <p:cNvCxnSpPr>
            <a:cxnSpLocks/>
          </p:cNvCxnSpPr>
          <p:nvPr/>
        </p:nvCxnSpPr>
        <p:spPr>
          <a:xfrm>
            <a:off x="7034035" y="1697949"/>
            <a:ext cx="61811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0C5826-3355-4816-990E-BB8C652C82C9}"/>
              </a:ext>
            </a:extLst>
          </p:cNvPr>
          <p:cNvCxnSpPr>
            <a:cxnSpLocks/>
          </p:cNvCxnSpPr>
          <p:nvPr/>
        </p:nvCxnSpPr>
        <p:spPr>
          <a:xfrm>
            <a:off x="7034035" y="1981576"/>
            <a:ext cx="61811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05AFB9-1F5B-4F28-8863-7F8598121F5D}"/>
              </a:ext>
            </a:extLst>
          </p:cNvPr>
          <p:cNvCxnSpPr>
            <a:cxnSpLocks/>
          </p:cNvCxnSpPr>
          <p:nvPr/>
        </p:nvCxnSpPr>
        <p:spPr>
          <a:xfrm>
            <a:off x="8625847" y="3556565"/>
            <a:ext cx="0" cy="84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87FF49-7175-4CDF-BAD1-B32375E5BAC8}"/>
              </a:ext>
            </a:extLst>
          </p:cNvPr>
          <p:cNvCxnSpPr>
            <a:cxnSpLocks/>
          </p:cNvCxnSpPr>
          <p:nvPr/>
        </p:nvCxnSpPr>
        <p:spPr>
          <a:xfrm>
            <a:off x="10437075" y="3556565"/>
            <a:ext cx="0" cy="8480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ylinder 44">
            <a:extLst>
              <a:ext uri="{FF2B5EF4-FFF2-40B4-BE49-F238E27FC236}">
                <a16:creationId xmlns:a16="http://schemas.microsoft.com/office/drawing/2014/main" id="{957434E4-A30B-4612-AB87-34C23E64B1B2}"/>
              </a:ext>
            </a:extLst>
          </p:cNvPr>
          <p:cNvSpPr/>
          <p:nvPr/>
        </p:nvSpPr>
        <p:spPr>
          <a:xfrm>
            <a:off x="8188762" y="4587529"/>
            <a:ext cx="874169" cy="11631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my SQL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08BD3877-D94B-4589-9A40-B27B5C157DCE}"/>
              </a:ext>
            </a:extLst>
          </p:cNvPr>
          <p:cNvSpPr/>
          <p:nvPr/>
        </p:nvSpPr>
        <p:spPr>
          <a:xfrm>
            <a:off x="10152185" y="4603058"/>
            <a:ext cx="941913" cy="10604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Mongo DB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D7516F-019E-497A-96BA-E54021D99B2A}"/>
              </a:ext>
            </a:extLst>
          </p:cNvPr>
          <p:cNvSpPr/>
          <p:nvPr/>
        </p:nvSpPr>
        <p:spPr>
          <a:xfrm>
            <a:off x="3026933" y="5539329"/>
            <a:ext cx="1741183" cy="698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External API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976A300-6EAA-45EA-9BDF-581BF17D552F}"/>
              </a:ext>
            </a:extLst>
          </p:cNvPr>
          <p:cNvCxnSpPr>
            <a:cxnSpLocks/>
          </p:cNvCxnSpPr>
          <p:nvPr/>
        </p:nvCxnSpPr>
        <p:spPr>
          <a:xfrm>
            <a:off x="3897525" y="4667363"/>
            <a:ext cx="0" cy="864695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EBAB790-F705-430C-8F86-42F4AD0B45B1}"/>
              </a:ext>
            </a:extLst>
          </p:cNvPr>
          <p:cNvSpPr txBox="1"/>
          <p:nvPr/>
        </p:nvSpPr>
        <p:spPr>
          <a:xfrm>
            <a:off x="1828800" y="808522"/>
            <a:ext cx="3272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Project Overview </a:t>
            </a:r>
            <a:r>
              <a:rPr lang="en-US" dirty="0"/>
              <a:t>: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CFD0BD-C978-47C2-AEFA-DDEBF05676A4}"/>
              </a:ext>
            </a:extLst>
          </p:cNvPr>
          <p:cNvCxnSpPr>
            <a:cxnSpLocks/>
          </p:cNvCxnSpPr>
          <p:nvPr/>
        </p:nvCxnSpPr>
        <p:spPr>
          <a:xfrm flipV="1">
            <a:off x="3856809" y="2110664"/>
            <a:ext cx="0" cy="695987"/>
          </a:xfrm>
          <a:prstGeom prst="straightConnector1">
            <a:avLst/>
          </a:prstGeom>
          <a:ln w="222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NAGISETTY VINAY</dc:creator>
  <cp:lastModifiedBy>NAGISETTY VINAY</cp:lastModifiedBy>
  <cp:revision>4</cp:revision>
  <dcterms:created xsi:type="dcterms:W3CDTF">2022-07-12T16:04:36Z</dcterms:created>
  <dcterms:modified xsi:type="dcterms:W3CDTF">2022-07-13T06:42:48Z</dcterms:modified>
</cp:coreProperties>
</file>