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b99f49e9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b99f49e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359a1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359a1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359a19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359a19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359a1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359a1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359a19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359a19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64348"/>
            <a:ext cx="3054600" cy="20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and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Perform analysis and Basic Recommendations based on Similar Genres and Movies which Users prefer.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of the Key Points on which we will be focusing include: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Profitability of Movies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Language based Gross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Comparison of Gross and Profit for Different Genres,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Recommendation systems based on Actors, Movies, Genres.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Project will help us to understand Correlation between these factors.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Profit of a Movie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Budget:</a:t>
            </a:r>
            <a:r>
              <a:rPr lang="en"/>
              <a:t> It is an amount which Producers Spend to Produce a Movie which Includes the Production, casting, and Advertisements cost.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Gross: </a:t>
            </a:r>
            <a:r>
              <a:rPr lang="en"/>
              <a:t>It is an amount which Producers earn by releasing their movies in theaters, selling satellite rights to TV, OTT Platforms such as Prime, Hulu, Disney+Hotstar, Netflix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Profit: Gross - Budget, 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are going to use this formula, to calculate Top Most Profitable Movies of all time.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Social Media Popularity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Factors to determine the Social Media Popularity includes: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People who voted for the Movie.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People who Reviewed the Movie.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Facebook Likes on the Movie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these Metrics, we have come up with a Formula to calculate the Social Media Popularity of these Movies.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/>
              <a:t>(No. of People Reviewed for Movie/No. Of People Voted for Movie)*No. Of Facebook Likes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Reports for Actor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be very Interesting if we can create a Function which can provide a summary of an Actor which should Include: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Period of Actor.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Gross Amount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Gross Amount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IMDB Ratings for the Movie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Genres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important to analyze the key takeaway after completing a Project. So let’s discuss the Major Key Takeaways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of Missing Values Treatment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Perform Feature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Manipulate the data according to the requirements.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Perform Recommendations based on the Content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Perform Recommendations based on Similarity.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