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7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43" d="100"/>
          <a:sy n="43" d="100"/>
        </p:scale>
        <p:origin x="104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079b37f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079b37f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65ae0f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65ae0f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65ae0f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c65ae0f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079b37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079b37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079b37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079b37f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079b37f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079b37f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079b37f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079b37f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79b37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079b37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79b37f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079b37f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iNeCP2Ti4kc" TargetMode="External"/><Relationship Id="rId4" Type="http://schemas.openxmlformats.org/officeDocument/2006/relationships/hyperlink" Target="https://github.com/vinayp1120/FIRE_DET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2175" y="3005475"/>
            <a:ext cx="87477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Team Details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Titans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 Vinay </a:t>
            </a:r>
            <a:r>
              <a:rPr lang="en-GB" sz="1800" dirty="0" err="1">
                <a:solidFill>
                  <a:schemeClr val="dk1"/>
                </a:solidFill>
              </a:rPr>
              <a:t>Purilla</a:t>
            </a:r>
            <a:endParaRPr lang="en-GB"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Wildfire Detection System with TSP Algorithm and Real-time Alerts</a:t>
            </a:r>
            <a:endParaRPr lang="en-GB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GitHub &amp; Demo video URL</a:t>
            </a: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93F04-113D-8163-79AB-CF604D8C12C0}"/>
              </a:ext>
            </a:extLst>
          </p:cNvPr>
          <p:cNvSpPr txBox="1"/>
          <p:nvPr/>
        </p:nvSpPr>
        <p:spPr>
          <a:xfrm>
            <a:off x="775606" y="2060874"/>
            <a:ext cx="796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repo </a:t>
            </a:r>
            <a:r>
              <a:rPr lang="en-IN" dirty="0">
                <a:hlinkClick r:id="rId4"/>
              </a:rPr>
              <a:t>url: https://github.com/vinayp1120/FIRE_DETECTION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Video Url: </a:t>
            </a:r>
            <a:r>
              <a:rPr lang="en-IN" dirty="0">
                <a:hlinkClick r:id="rId5"/>
              </a:rPr>
              <a:t>https://youtu.be/iNeCP2Ti4kc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043" y="-1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Brief about the idea</a:t>
            </a: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0538F-3A21-91D6-8DE1-0B3D50B0D044}"/>
              </a:ext>
            </a:extLst>
          </p:cNvPr>
          <p:cNvSpPr txBox="1"/>
          <p:nvPr/>
        </p:nvSpPr>
        <p:spPr>
          <a:xfrm>
            <a:off x="76707" y="1460710"/>
            <a:ext cx="9143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idea is mainly concerned with detection of wildfire in the forest that causes a great damage to the both </a:t>
            </a:r>
          </a:p>
          <a:p>
            <a:r>
              <a:rPr lang="en-IN" dirty="0" err="1"/>
              <a:t>Economy,environment</a:t>
            </a:r>
            <a:r>
              <a:rPr lang="en-IN" dirty="0"/>
              <a:t> and biodiversity.</a:t>
            </a:r>
          </a:p>
          <a:p>
            <a:r>
              <a:rPr lang="en-US" b="1" dirty="0"/>
              <a:t>Objective</a:t>
            </a:r>
            <a:r>
              <a:rPr lang="en-US" dirty="0"/>
              <a:t>: To detect wildfires in forests using the YOLOv9 model and optimize resource deployment using the Traveling Salesman Problem (TSP) algorithm, with a mapping interface for visualization.</a:t>
            </a:r>
          </a:p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Wildfire Detection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Model</a:t>
            </a:r>
            <a:r>
              <a:rPr lang="en-US" dirty="0"/>
              <a:t>: YOLOv9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Identify wildfire signs in images or video footage.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Optimization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Algorithm</a:t>
            </a:r>
            <a:r>
              <a:rPr lang="en-US" dirty="0"/>
              <a:t>: Traveling Salesman Problem (TSP)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Determine the shortest path for firefighting resources to reach detected wildfire locations.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Mapping Integration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Visualize wildfire locations and optimized routes on a map.</a:t>
            </a:r>
          </a:p>
          <a:p>
            <a:r>
              <a:rPr lang="en-US" b="1" dirty="0"/>
              <a:t>Outcome</a:t>
            </a:r>
            <a:r>
              <a:rPr lang="en-US" dirty="0"/>
              <a:t>: Efficient detection and management of wildfires, minimizing damage to the economy, environment, and biodiversity through optimized resource deployment and real-time mapping.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" y="-1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692" y="855761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How different is it from any of the other existing ideas?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How will it be able to solve the problem?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USP of the proposed solution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7485D-3599-EDDF-6C37-F0C4FEBCE703}"/>
              </a:ext>
            </a:extLst>
          </p:cNvPr>
          <p:cNvSpPr txBox="1"/>
          <p:nvPr/>
        </p:nvSpPr>
        <p:spPr>
          <a:xfrm>
            <a:off x="229264" y="2212523"/>
            <a:ext cx="91433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ptos" panose="020B0004020202020204" pitchFamily="34" charset="0"/>
              </a:rPr>
              <a:t>Opportunities &amp; USP</a:t>
            </a:r>
            <a:endParaRPr lang="en-US" sz="1200" dirty="0">
              <a:latin typeface="Aptos" panose="020B0004020202020204" pitchFamily="34" charset="0"/>
            </a:endParaRPr>
          </a:p>
          <a:p>
            <a:r>
              <a:rPr lang="en-US" sz="1200" b="1" dirty="0">
                <a:latin typeface="Aptos" panose="020B0004020202020204" pitchFamily="34" charset="0"/>
              </a:rPr>
              <a:t>Differentiation:</a:t>
            </a:r>
            <a:endParaRPr lang="en-US" sz="12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Integrated Solution</a:t>
            </a:r>
            <a:r>
              <a:rPr lang="en-US" sz="1200" dirty="0">
                <a:latin typeface="Aptos" panose="020B0004020202020204" pitchFamily="34" charset="0"/>
              </a:rPr>
              <a:t>: Combines YOLOv9 for accurate wildfire detection with TSP for optimized resource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Real-Time</a:t>
            </a:r>
            <a:r>
              <a:rPr lang="en-US" sz="1200" dirty="0">
                <a:latin typeface="Aptos" panose="020B0004020202020204" pitchFamily="34" charset="0"/>
              </a:rPr>
              <a:t>: Provides immediate detection and optimized routes, enhancing traditional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Advanced Mapping</a:t>
            </a:r>
            <a:r>
              <a:rPr lang="en-US" sz="1200" dirty="0">
                <a:latin typeface="Aptos" panose="020B0004020202020204" pitchFamily="34" charset="0"/>
              </a:rPr>
              <a:t>: Merges detection and TSP results with a mapping interface for comprehensive visualization.</a:t>
            </a:r>
          </a:p>
          <a:p>
            <a:r>
              <a:rPr lang="en-US" sz="1200" b="1" dirty="0">
                <a:latin typeface="Aptos" panose="020B0004020202020204" pitchFamily="34" charset="0"/>
              </a:rPr>
              <a:t>Problem Solving:</a:t>
            </a:r>
            <a:endParaRPr lang="en-US" sz="12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Early Detection</a:t>
            </a:r>
            <a:r>
              <a:rPr lang="en-US" sz="1200" dirty="0">
                <a:latin typeface="Aptos" panose="020B0004020202020204" pitchFamily="34" charset="0"/>
              </a:rPr>
              <a:t>: YOLOv9 enables fast and accurate wildfire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Optimized Response</a:t>
            </a:r>
            <a:r>
              <a:rPr lang="en-US" sz="1200" dirty="0">
                <a:latin typeface="Aptos" panose="020B0004020202020204" pitchFamily="34" charset="0"/>
              </a:rPr>
              <a:t>: TSP algorithm ensures efficient firefighting resource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Enhanced Decision-Making</a:t>
            </a:r>
            <a:r>
              <a:rPr lang="en-US" sz="1200" dirty="0">
                <a:latin typeface="Aptos" panose="020B0004020202020204" pitchFamily="34" charset="0"/>
              </a:rPr>
              <a:t>: Mapping interface offers real-time visualization of wildfires and routes.</a:t>
            </a:r>
          </a:p>
          <a:p>
            <a:r>
              <a:rPr lang="en-US" sz="1200" b="1" dirty="0">
                <a:latin typeface="Aptos" panose="020B0004020202020204" pitchFamily="34" charset="0"/>
              </a:rPr>
              <a:t>USP:</a:t>
            </a:r>
            <a:endParaRPr lang="en-US" sz="12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 panose="020B0004020202020204" pitchFamily="34" charset="0"/>
              </a:rPr>
              <a:t>Holistic Approach</a:t>
            </a:r>
            <a:r>
              <a:rPr lang="en-US" sz="1200" dirty="0">
                <a:latin typeface="Aptos" panose="020B0004020202020204" pitchFamily="34" charset="0"/>
              </a:rPr>
              <a:t>: Combines detection, optimization, and visualization in one system for superior wildfire management.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849217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List of features offered by the solution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37E95-96F4-9BC2-2B2F-5BA8D4031583}"/>
              </a:ext>
            </a:extLst>
          </p:cNvPr>
          <p:cNvSpPr txBox="1"/>
          <p:nvPr/>
        </p:nvSpPr>
        <p:spPr>
          <a:xfrm>
            <a:off x="114300" y="1261700"/>
            <a:ext cx="9029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Real-Time Wildfire Detection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YOLOv9 Model</a:t>
            </a:r>
            <a:r>
              <a:rPr lang="en-US" dirty="0"/>
              <a:t>: High-accuracy detection of wildfire signs from images or video.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Optimized Resource Deployment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TSP Algorithm</a:t>
            </a:r>
            <a:r>
              <a:rPr lang="en-US" dirty="0"/>
              <a:t>: Calculates the shortest path for firefighting resources to reach wildfire locations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Dynamic Mapping 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Interactive Maps</a:t>
            </a:r>
            <a:r>
              <a:rPr lang="en-US" dirty="0"/>
              <a:t>: Displays detected wildfires and optimized routes with real-time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Visualization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Bounding Boxes &amp; Timestamps</a:t>
            </a:r>
            <a:r>
              <a:rPr lang="en-US" dirty="0"/>
              <a:t>: Visualizes detected fire areas with clear annotations and time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Resource Allocation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Route Optimization</a:t>
            </a:r>
            <a:r>
              <a:rPr lang="en-US" dirty="0"/>
              <a:t>: Provides optimal paths for resource deployment, reducing response times.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User-Friendly Interface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Map Interface</a:t>
            </a:r>
            <a:r>
              <a:rPr lang="en-US" dirty="0"/>
              <a:t>: Easy-to-use interface for viewing wildfires and planning response strategies.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Comprehensive Data 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Detection &amp; Mapping</a:t>
            </a:r>
            <a:r>
              <a:rPr lang="en-US" dirty="0"/>
              <a:t>: Combines detection results with mapping for a complete wildfire management 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5F272-3885-7F4E-81A7-D9437AD3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31" y="1558585"/>
            <a:ext cx="5459679" cy="3504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Architecture diagram of the proposed solution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F9F91-98BE-40BE-CD6E-2D064F3F0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68" y="1470001"/>
            <a:ext cx="4694464" cy="3520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Technologies to be used in the solution</a:t>
            </a:r>
            <a:endParaRPr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DDD6A5-5FE2-6677-D61F-B4B68390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5" y="1411512"/>
            <a:ext cx="97808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real-time wildfire detection and bounding box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Algorithm: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Traveling Salesman Problem (TSP) Solver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calculating optimal resource paths.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 Services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Maps, Leaflet, or OpenStreetMap for visualizing detected wildfires and optimized routes.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implementing YOLOv9, TSP optimization, and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GIS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(Optional for Mapping):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Information System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handling spatial data and analysis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Snapshots of the prototype</a:t>
            </a: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7BFD7-B211-9CC7-D542-75F933A88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3" y="1648739"/>
            <a:ext cx="2501731" cy="2296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B6412-37E0-D26E-5AF2-E5831AA6A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683" y="1648739"/>
            <a:ext cx="2443360" cy="2315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8036A-9725-5C77-040F-D831868D0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39" y="1633789"/>
            <a:ext cx="2797154" cy="23250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Prototype Performance report/Benchmarking</a:t>
            </a: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D913D-7C86-087E-3318-DDA8E1DF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85" y="3568016"/>
            <a:ext cx="1525322" cy="1150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224FA-7330-C70B-A704-5105ABC3D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8" y="1527250"/>
            <a:ext cx="3671686" cy="165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E4D4D-702F-B9F6-C252-1BB706DDD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646" y="1418018"/>
            <a:ext cx="2742430" cy="1674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A1666-8EEB-2866-C936-A8572C23C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6" y="3398968"/>
            <a:ext cx="2809635" cy="1584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575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 vinay</dc:creator>
  <cp:lastModifiedBy>p vinay</cp:lastModifiedBy>
  <cp:revision>2</cp:revision>
  <dcterms:modified xsi:type="dcterms:W3CDTF">2024-07-31T17:17:08Z</dcterms:modified>
</cp:coreProperties>
</file>