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The Role of Friendships in Life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Positive impact on mental and emotional well-being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Friendships promoting personal growth and self-awareness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Providing social support and reducing stress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Friendships as lifelong connections  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Friendship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vinay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Title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Characteristics of a Good Friend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Definition of a good friend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Traits such as trustworthiness,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  reliability, and understanding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Importance of empathy and active listening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Willingness to support in times of need  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Friend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Building a Strong Friendship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Activities that strengthen friendship bonds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Importance of regular communication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Sharing personal experiences and secrets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Balancing giving and receiving support  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Friendship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Navigating Conflicts in Friendship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Content: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Common issues that arise in friendships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Effective communication strategies to resolve conflicts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Importance of honesty and forgiveness  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Maintaining respect and boundaries  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