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cset17/cset17-paper-gagnon.pdf?utm_source=chatgpt.com" TargetMode="External"/><Relationship Id="rId2" Type="http://schemas.openxmlformats.org/officeDocument/2006/relationships/hyperlink" Target="https://www.abartel.net/static/p/ist2017-systematicStaticAndroid.pdf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stomzed/Android-Security-Assessment-Tools?utm_source=chatgpt.com" TargetMode="External"/><Relationship Id="rId4" Type="http://schemas.openxmlformats.org/officeDocument/2006/relationships/hyperlink" Target="https://www.cyberlands.io/top10toolsandroidsecurity?utm_source=chatgpt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SF/Mobile-Security-Framework-MobS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CDV-04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Ms.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Ashishika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 Singh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 - 0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Technology (DevOps)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S. PRAVINTH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sz="2000" b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Ashishika Singh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Suma N 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60843"/>
              </p:ext>
            </p:extLst>
          </p:nvPr>
        </p:nvGraphicFramePr>
        <p:xfrm>
          <a:off x="790469" y="2642831"/>
          <a:ext cx="4567594" cy="146304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20211CDV0025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Pawan Singh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20211CDV0026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Naveen Kumar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IN" dirty="0"/>
                        <a:t>20211CDV0045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Vinay 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754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APK analysis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/ Flask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the web interface (if applicable)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for storing scan reports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Apps: A Systematic Literature Review"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extensive review of static analysis techniques for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Alexandre Bartel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"Revisiting Static Analysis of Android Malware"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Discusses methodologies and challenges in static analysis of Android malware.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USENIX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tool for automated analysis of mobile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Cyberlands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in identifying potential security vulnerabilities in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Secure Application Development Process Using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Explores the use of static security analysis tools in the Android development process.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182231"/>
            <a:ext cx="108394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(2012). Revisiting Static Analysis of Android Malware. USENIX Security Symposium.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(2014). </a:t>
            </a:r>
            <a:r>
              <a:rPr kumimoji="0" lang="en-US" altLang="en-US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 ACM SIGPLAN Notices.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(2017). Static Analysis of Android Apps: A Systematic Literature Review. Information and Software Technology Journal.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Security Framework (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An Open-source Tool for Automated Mobile Application Security Analysis. Available at: 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https://github.com/MobSF/Mobile-Security-Framework-MobSF</a:t>
            </a:r>
            <a:endParaRPr kumimoji="0" lang="en-US" altLang="en-US" sz="2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 Security-Focused Static Analysis Tool for Java and Android. Available at: https://find-sec-bugs.github.io/</a:t>
            </a: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289036"/>
              </p:ext>
            </p:extLst>
          </p:nvPr>
        </p:nvGraphicFramePr>
        <p:xfrm>
          <a:off x="812800" y="1112519"/>
          <a:ext cx="10668000" cy="4924427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of Android Apps: A Systematic Literature Review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Revisiting Static Analysis of Android Malware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Bartel, A., Klein, J.,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Monperrus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M., &amp; Le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Traon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FlowDroid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Precise Context, Flow, Field, Object-sensitive and Lifecycle-aware Taint Analysis for Android Apps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30713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Security Framework (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MobSF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Cyberlands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Nierstrasz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of Android Secure Application Development Process Using 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FindSecurityBugs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FindSecurityBugs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Large-Scale Empirical Study on Android Static Analysis Tools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00121"/>
              </p:ext>
            </p:extLst>
          </p:nvPr>
        </p:nvGraphicFramePr>
        <p:xfrm>
          <a:off x="812800" y="1142999"/>
          <a:ext cx="10668000" cy="24472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DroidSafe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Security Analysis Tool for Android Apps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IccTA: Detecting Inter-Component Privacy Leaks in Android Apps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Li, L., Li, D.,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Bissyande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T. F., Klein, J.,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Traon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2640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DroidLint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Static Analysis Tool to Detect Privacy Leaks in Android Applications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/>
              <a:t>Several tools and techniques exist for analyzing Android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FlowDroid</a:t>
            </a:r>
            <a:r>
              <a:rPr lang="en-US" sz="1800" dirty="0"/>
              <a:t>: Performs precise taint analysis but may struggle with scalability and complex app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Amandroid</a:t>
            </a:r>
            <a:r>
              <a:rPr lang="en-US" sz="1800" dirty="0"/>
              <a:t>: Offers inter-component data flow analysis but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IccTA</a:t>
            </a:r>
            <a:r>
              <a:rPr lang="en-US" sz="1800" dirty="0"/>
              <a:t>: Focuses on inter-component communication but may not cover all vulnerability types.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Drawbacks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Limited Coverage</a:t>
            </a:r>
            <a:r>
              <a:rPr lang="en-US" sz="1800" dirty="0"/>
              <a:t>: Many tools focus on specific vulnerability types, missing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 Issues</a:t>
            </a:r>
            <a:r>
              <a:rPr lang="en-US" sz="1800" dirty="0"/>
              <a:t>: Analyzing large or complex applications can be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False Positives/Negatives</a:t>
            </a:r>
            <a:r>
              <a:rPr lang="en-US" sz="1800" dirty="0"/>
              <a:t>: Static analysis may produce inaccurate results without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APK/source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 Module:</a:t>
            </a:r>
            <a:r>
              <a:rPr lang="en-IN" dirty="0"/>
              <a:t> Uses </a:t>
            </a:r>
            <a:r>
              <a:rPr lang="en-IN" dirty="0" err="1"/>
              <a:t>AndroGuard</a:t>
            </a:r>
            <a:r>
              <a:rPr lang="en-IN" dirty="0"/>
              <a:t> for static vulnerability checks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Module:</a:t>
            </a:r>
            <a:r>
              <a:rPr lang="en-IN" dirty="0"/>
              <a:t> Exports reports (HTML, PDF, JSON)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Remediation (Optional):</a:t>
            </a:r>
            <a:r>
              <a:rPr lang="en-IN" dirty="0"/>
              <a:t> Suggests fixes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Clear, actionable vulnerability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267</TotalTime>
  <Words>1840</Words>
  <Application>Microsoft Office PowerPoint</Application>
  <PresentationFormat>Widescreen</PresentationFormat>
  <Paragraphs>229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Vinay Patil</cp:lastModifiedBy>
  <cp:revision>80</cp:revision>
  <dcterms:created xsi:type="dcterms:W3CDTF">2023-03-16T03:26:27Z</dcterms:created>
  <dcterms:modified xsi:type="dcterms:W3CDTF">2025-05-16T06:11:32Z</dcterms:modified>
</cp:coreProperties>
</file>