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7" r:id="rId2"/>
    <p:sldId id="257" r:id="rId3"/>
    <p:sldId id="290" r:id="rId4"/>
    <p:sldId id="289" r:id="rId5"/>
    <p:sldId id="291" r:id="rId6"/>
    <p:sldId id="260" r:id="rId7"/>
    <p:sldId id="274" r:id="rId8"/>
    <p:sldId id="259" r:id="rId9"/>
    <p:sldId id="261" r:id="rId10"/>
    <p:sldId id="275" r:id="rId11"/>
    <p:sldId id="276" r:id="rId12"/>
    <p:sldId id="262" r:id="rId13"/>
    <p:sldId id="270" r:id="rId14"/>
    <p:sldId id="263" r:id="rId15"/>
    <p:sldId id="264" r:id="rId16"/>
    <p:sldId id="265" r:id="rId17"/>
    <p:sldId id="277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90795-58F7-4886-91B1-F4D5490E15AC}" v="197" dt="2025-02-17T14:37:55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EF7C5-34C9-4F2F-8E79-00540A68C3D4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6BE0-8BF2-48E9-B567-9BAA66A8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21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cset17/cset17-paper-gagnon.pdf?utm_source=chatgpt.com" TargetMode="External"/><Relationship Id="rId2" Type="http://schemas.openxmlformats.org/officeDocument/2006/relationships/hyperlink" Target="https://www.abartel.net/static/p/ist2017-systematicStaticAndroid.pdf?utm_source=chatgpt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ostomzed/Android-Security-Assessment-Tools?utm_source=chatgpt.com" TargetMode="External"/><Relationship Id="rId4" Type="http://schemas.openxmlformats.org/officeDocument/2006/relationships/hyperlink" Target="https://www.cyberlands.io/top10toolsandroidsecurity?utm_source=chatgpt.co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bSF/Mobile-Security-Framework-MobS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252579" y="1244581"/>
            <a:ext cx="9838216" cy="709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Creating a Framework for Static Analysis of Vulnerabilities in Android Applications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CDV-04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735615" y="2307629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Ms. 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Ashishika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 Singh</a:t>
            </a:r>
            <a:endParaRPr lang="en-GB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110750" y="268694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CSE7310</a:t>
            </a:r>
            <a:r>
              <a:rPr lang="en-GB" sz="20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790470" y="4474906"/>
            <a:ext cx="10762434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in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Computer Science And Technology (DevOps)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S. PRAVINTH RAJA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Ms.</a:t>
            </a:r>
            <a:r>
              <a:rPr lang="en-US" sz="2000" b="1" kern="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Ashishika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 Suma N G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DD7ED0-7E03-6BA4-4698-42EE21355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17424"/>
              </p:ext>
            </p:extLst>
          </p:nvPr>
        </p:nvGraphicFramePr>
        <p:xfrm>
          <a:off x="790469" y="2642831"/>
          <a:ext cx="4567594" cy="1463040"/>
        </p:xfrm>
        <a:graphic>
          <a:graphicData uri="http://schemas.openxmlformats.org/drawingml/2006/table">
            <a:tbl>
              <a:tblPr firstRow="1" bandRow="1"/>
              <a:tblGrid>
                <a:gridCol w="2283797">
                  <a:extLst>
                    <a:ext uri="{9D8B030D-6E8A-4147-A177-3AD203B41FA5}">
                      <a16:colId xmlns:a16="http://schemas.microsoft.com/office/drawing/2014/main" val="2897391054"/>
                    </a:ext>
                  </a:extLst>
                </a:gridCol>
                <a:gridCol w="2283797">
                  <a:extLst>
                    <a:ext uri="{9D8B030D-6E8A-4147-A177-3AD203B41FA5}">
                      <a16:colId xmlns:a16="http://schemas.microsoft.com/office/drawing/2014/main" val="49796550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Bookman Old Style"/>
                          <a:sym typeface="Arial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Bookman Old Style"/>
                          <a:sym typeface="Arial"/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9447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20211CDV0025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Pawan Singh 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2006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20211CDV0026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Naveen Kumar 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3428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IN" dirty="0"/>
                        <a:t>20211CDV0045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Vinay Patil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57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690F-3B08-8E12-4C07-3B762F5F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4606-A7CC-B9BB-CD65-DD41D9316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Input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APK 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Android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Prepares the input for static analysis by extracting necessary components.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Analysis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Security Framework)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perform in-depth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potential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insecure API calls, data leaks, and permission misuse.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Reporting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detailed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reports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formats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PDF, or 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Categorizes security issues based on severity levels (Low, Medium, High).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Remediation Module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recommendations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fixing identified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integrate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fixes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certain security flaws.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Output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final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user-friendly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developers understand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 risks effectively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89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7A9B-D584-8883-00BE-BF2C5091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r>
              <a:rPr lang="en-IN" dirty="0"/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1A6D-552C-1954-A61E-6C1C8AB7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1.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 &amp;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3.x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Required for integrating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scripting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APK analysis and 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Preferred code editor for development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Static Analysis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Security Framework)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Core tool for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detecting security vulnerabilities in Java and Android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AndroBugs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Additional tool for scanning security risks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Dependencies &amp;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/ Flask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building the web interface (if applicable)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Database for storing scan reports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JSON, HTML Parser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processing and structuring vulnerability reports</a:t>
            </a:r>
          </a:p>
        </p:txBody>
      </p:sp>
    </p:spTree>
    <p:extLst>
      <p:ext uri="{BB962C8B-B14F-4D97-AF65-F5344CB8AC3E}">
        <p14:creationId xmlns:p14="http://schemas.microsoft.com/office/powerpoint/2010/main" val="253881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</a:t>
            </a:r>
            <a:r>
              <a:rPr lang="en-GB" dirty="0"/>
              <a:t>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of Project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35A9A6-34CA-5409-F9E3-74BAFF779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556446"/>
              </p:ext>
            </p:extLst>
          </p:nvPr>
        </p:nvGraphicFramePr>
        <p:xfrm>
          <a:off x="849086" y="1143000"/>
          <a:ext cx="10631714" cy="3474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97714">
                  <a:extLst>
                    <a:ext uri="{9D8B030D-6E8A-4147-A177-3AD203B41FA5}">
                      <a16:colId xmlns:a16="http://schemas.microsoft.com/office/drawing/2014/main" val="3666708546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59629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Review Phase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Tasks Covered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646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0th Review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proposal finalization, literature review, requirement gathering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481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1st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System architecture design, module structuring, initial implementation of static analysis module using MobSF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745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2nd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Full implementation of core modules (Analysis, Reporting, Remediation), testing with sample APKs, debugging and refinement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20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Final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Integration, documentation, final testing, and presentation preparation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03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0FC1E-7AAB-F42E-F5A5-15BF206F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2" y="1637023"/>
            <a:ext cx="10979356" cy="41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framework capable of performing static analysis on Android applications.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reports highlighting vulnerabilities with recommendations for remediation.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 awareness among developers regarding common vulnerabilities in Android apps.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This project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endeavors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bridge the gap in Android application security by providing a robust framework for static analysis. By integrating existing tools like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MobSF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, the framework aims to streamline the vulnerability detection process, enabling developers to produce more secure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"Static Analysis of Android Apps: A Systematic Literature Review"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an extensive review of static analysis techniques for Android applications.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Alexandre Bartel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"Revisiting Static Analysis of Android Malware"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Discusses methodologies and challenges in static analysis of Android malware.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USENIX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Security Framework)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open-source tool for automated analysis of mobile applications.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Cyberlands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AndroBugs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Assists in identifying potential security vulnerabilities in Android applications.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GitHub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"Static Analysis of Android Secure Application Development Process Using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Explores the use of static security analysis tools in the Android development process.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B8050-D569-164C-351E-C941EF14E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77F6-2613-310E-AAB9-553ECA61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D702938-C045-6D61-A3D0-887DBECE969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12800" y="1182231"/>
            <a:ext cx="1083945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Bartel, A., Klein, J.,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Monperrus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&amp; Le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(2012). Revisiting Static Analysis of Android Malware. USENIX Security Symposium.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Arzt, S.,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Rasthofer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S., Bodden, E., &amp; Lovat, E.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(2014). </a:t>
            </a:r>
            <a:r>
              <a:rPr kumimoji="0" lang="en-US" altLang="en-US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FlowDroid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Precise Context, Flow, Field, Object-sensitive and Lifecycle-aware Taint Analysis for Android Apps. ACM SIGPLAN Notices.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Li, L., Bartel, A.,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Bissyande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T. F., Klein, J., Le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Y., &amp; Cavallaro, L.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(2017). Static Analysis of Android Apps: A Systematic Literature Review. Information and Software Technology Journal.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Security Framework (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(2024). An Open-source Tool for Automated Mobile Application Security Analysis. Available at: 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https://github.com/MobSF/Mobile-Security-Framework-MobSF</a:t>
            </a:r>
            <a:endParaRPr kumimoji="0" lang="en-US" altLang="en-US" sz="2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(2024). A Security-Focused Static Analysis Tool for Java and Android. Available at: https://find-sec-bugs.github.io/</a:t>
            </a:r>
          </a:p>
        </p:txBody>
      </p:sp>
    </p:spTree>
    <p:extLst>
      <p:ext uri="{BB962C8B-B14F-4D97-AF65-F5344CB8AC3E}">
        <p14:creationId xmlns:p14="http://schemas.microsoft.com/office/powerpoint/2010/main" val="103558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Framework for Static Analysis of Vulnerabilities in Android Applications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rapid growth of Android applications, ensuring security is a critical concern. This project aims to develop a framework for static analysis of Android applications 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Security Framework)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vulnerabilities without executing the application. The framework will analyze APK files or source code, detect security flaws, and generate comprehensive reports in HTML, PDF, or JSON formats.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vulnerability detection, the proposed framework will assist developers in building more secure applications, minimizing security risks, and improving the overall security posture of Android apps.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3E24-A1B0-CDBC-B8D9-E0568342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C1D54CF-6084-885E-5310-615EEB8240FD}"/>
              </a:ext>
            </a:extLst>
          </p:cNvPr>
          <p:cNvGraphicFramePr>
            <a:graphicFrameLocks/>
          </p:cNvGraphicFramePr>
          <p:nvPr/>
        </p:nvGraphicFramePr>
        <p:xfrm>
          <a:off x="812800" y="1112519"/>
          <a:ext cx="10668000" cy="499138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42614783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1903947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15993139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78315735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27299329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00221260"/>
                    </a:ext>
                  </a:extLst>
                </a:gridCol>
              </a:tblGrid>
              <a:tr h="31624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930975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Static Analysis of Android Apps: A Systematic Literature Review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Li, L., Bartel, A., Bissyande, T. F., Klein, J., Le Traon, Y., &amp; Cavallaro, L. (2017)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Systematic literature review on static analysis techniques for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Provides an extensive review of existing static analysis techniques for Android apps, highlighting trends and gaps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to published research; lacks real-world validation of some techniques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584498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Revisiting Static Analysis of Android Malware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Bartel, A., Klein, J., </a:t>
                      </a:r>
                      <a:r>
                        <a:rPr lang="en-IN" sz="1200" dirty="0" err="1"/>
                        <a:t>Monperrus</a:t>
                      </a:r>
                      <a:r>
                        <a:rPr lang="en-IN" sz="1200" dirty="0"/>
                        <a:t>, M., &amp; Le </a:t>
                      </a:r>
                      <a:r>
                        <a:rPr lang="en-IN" sz="1200" dirty="0" err="1"/>
                        <a:t>Traon</a:t>
                      </a:r>
                      <a:r>
                        <a:rPr lang="en-IN" sz="1200" dirty="0"/>
                        <a:t>, Y. (2012)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Methodologies and challenges in static analysis of Android malware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Discusses the effectiveness and shortcomings of static analysis in detecting Android malware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Static analysis alone may be insufficient due to code obfuscation and evasion techniques used by malware developers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475293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FlowDroid</a:t>
                      </a:r>
                      <a:r>
                        <a:rPr lang="en-US" sz="1200" b="1" dirty="0"/>
                        <a:t>: Precise Context, Flow, Field, Object-sensitive and Lifecycle-aware Taint Analysis for Android Apps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/>
                        <a:t>Arzt, S., Rasthofer, S., Bodden, E., &amp; Lovat, E. (2014)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Taint analysis for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Provides highly precise and efficient taint tracking for Android apps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Can be computationally expensive; does not handle dynamic code loading well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29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93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21E7-2519-03F9-06BB-88EB7518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253FBC-95D3-1996-4FCF-A2B4CF7028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2800" y="1142998"/>
          <a:ext cx="10668000" cy="4856586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343418135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49701712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6313059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97337735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3253664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103049594"/>
                    </a:ext>
                  </a:extLst>
                </a:gridCol>
              </a:tblGrid>
              <a:tr h="473828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218862"/>
                  </a:ext>
                </a:extLst>
              </a:tr>
              <a:tr h="115222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4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Mobile Security Framework (</a:t>
                      </a:r>
                      <a:r>
                        <a:rPr lang="en-IN" sz="1200" b="1" dirty="0" err="1"/>
                        <a:t>MobSF</a:t>
                      </a:r>
                      <a:r>
                        <a:rPr lang="en-IN" sz="1200" b="1" dirty="0"/>
                        <a:t>)</a:t>
                      </a:r>
                      <a:endParaRPr lang="en-IN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Cyberlands</a:t>
                      </a:r>
                      <a:r>
                        <a:rPr lang="en-IN" sz="1200" dirty="0"/>
                        <a:t> (2024)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Open-source tool for automated analysis of mobile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Automates security analysis of mobile applications, identifying vulnerabilities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support for advanced obfuscation techniques; requires manual verification of some 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074535"/>
                  </a:ext>
                </a:extLst>
              </a:tr>
              <a:tr h="92609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5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AndroBugs Framework</a:t>
                      </a:r>
                      <a:endParaRPr lang="en-IN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GitHub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Static analysis tool for Android security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Helps detect potential security vulnerabilities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May not detect all vulnerabilities; relies on predefined rule sets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83766"/>
                  </a:ext>
                </a:extLst>
              </a:tr>
              <a:tr h="137835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6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Static Analysis of Android Secure Application Development Process Using FindSecurityBugs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FindSecurityBugs (2024)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Security-focused static analysis tool for Java and Android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Helps developers identify security flaws early in the development process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scope in detecting complex vulnerabilities; relies on known security patterns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987715"/>
                  </a:ext>
                </a:extLst>
              </a:tr>
              <a:tr h="92609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7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A Large-Scale Empirical Study on Android Static Analysis Tools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Wei, F., Roy, S., Ou, X., &amp; Robby (2018)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Comparative analysis of various static analysis tools for Android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Evaluates the accuracy, precision, and performance of multiple tools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 tools struggle with complex app structures and obfuscation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5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FDBB-F57A-6358-12F5-AD7720B2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4A25A8-A2A2-0679-0B4B-9441B370A8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2800" y="1142999"/>
          <a:ext cx="10668000" cy="299584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153471368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54428143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79245059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11967126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755232878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85968864"/>
                    </a:ext>
                  </a:extLst>
                </a:gridCol>
              </a:tblGrid>
              <a:tr h="12208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335824"/>
                  </a:ext>
                </a:extLst>
              </a:tr>
              <a:tr h="38368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8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DroidSafe</a:t>
                      </a:r>
                      <a:r>
                        <a:rPr lang="en-US" sz="1200" b="1" dirty="0"/>
                        <a:t>: A Security Analysis Tool for Android Apps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Gordon, M. I., Kim, D., Perkins, J., Gilham, L., Nguyen, H. V., &amp; Rinard, M. (2015)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Information flow analysis for Android security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Detects sensitive data leaks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Computationally intensive and may produce false positives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46984"/>
                  </a:ext>
                </a:extLst>
              </a:tr>
              <a:tr h="43600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9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IccTA: Detecting Inter-Component Privacy Leaks in Android Apps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Li, L., Li, D., </a:t>
                      </a:r>
                      <a:r>
                        <a:rPr lang="en-IN" sz="1200" dirty="0" err="1"/>
                        <a:t>Bissyande</a:t>
                      </a:r>
                      <a:r>
                        <a:rPr lang="en-IN" sz="1200" dirty="0"/>
                        <a:t>, T. F., Klein, J., </a:t>
                      </a:r>
                      <a:r>
                        <a:rPr lang="en-IN" sz="1200" dirty="0" err="1"/>
                        <a:t>Traon</a:t>
                      </a:r>
                      <a:r>
                        <a:rPr lang="en-IN" sz="1200" dirty="0"/>
                        <a:t>, Y. L., Arzt, S., Bodden, E., &amp; Bartel, A. (2015)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Static taint analysis to detect inter-component leaks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Improves detection of data leaks between Android components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by static analysis assumptions; may not catch runtime leaks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228737"/>
                  </a:ext>
                </a:extLst>
              </a:tr>
              <a:tr h="43600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10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DroidLint: A Static Analysis Tool to Detect Privacy Leaks in Android Applications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Chen, K., Johnson, N., Dagon, D., &amp; Zang, H. (2013)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Static analysis using machine learning-based techniques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Effectively detects privacy leaks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May require extensive training data for accuracy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58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2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framework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static analysis of Android applications.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Integrate </a:t>
            </a:r>
            <a:r>
              <a:rPr lang="en-GB" b="1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MobSF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automate the detection of security vulnerabilities.</a:t>
            </a:r>
          </a:p>
          <a:p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Provide actionable reports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assist developers in mitigating identified issues.</a:t>
            </a:r>
          </a:p>
          <a:p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security posture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Android applications by facilitating early detection of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AA876-EB06-9E90-FD5B-01E7D883C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0F84-E7EB-F843-7A3B-51B85F1C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Existing</a:t>
            </a:r>
            <a:r>
              <a:rPr lang="en-IN" dirty="0"/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Methods &amp; Drawbacks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F8BE-6FFD-2156-8988-157F375F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1800" dirty="0"/>
              <a:t>1.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Signature-Based Analysis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Rule-Based Static Analysis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Manual Code Review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 in Existing Methods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false positives &amp; false negatives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Many methods flag incorrect vulnerabilities or miss actual threats.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Existing approaches struggle with analyzing large and complex applications.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automation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Many tools require manual intervention, reducing efficiency.</a:t>
            </a:r>
          </a:p>
        </p:txBody>
      </p:sp>
    </p:spTree>
    <p:extLst>
      <p:ext uri="{BB962C8B-B14F-4D97-AF65-F5344CB8AC3E}">
        <p14:creationId xmlns:p14="http://schemas.microsoft.com/office/powerpoint/2010/main" val="150432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</a:t>
            </a:r>
            <a:r>
              <a:rPr lang="en-GB" dirty="0"/>
              <a:t>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framework will accept APK files or source code of Android applications.</a:t>
            </a: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Analysis Module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Utilizing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MobSF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, this core module will perform static analysis to identify vulnerabilities.</a:t>
            </a: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Reporting Module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Generates detailed vulnerability reports in formats like HTML, PDF, or JSON.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Remediation Module (Optional)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Offers suggestions or integrates fixes for identified vulnerabilities.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comprehensive static analysis report detailing the vulnerabilities and potential remediation steps.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specific needs and scope of the framework.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Design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Architect the framework, ensuring seamless integration with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MobSF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and defining clear workflows for analysis and reporting.</a:t>
            </a:r>
          </a:p>
          <a:p>
            <a:endParaRPr lang="en-GB" b="1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Development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Implement the framework, focusing on modularity and scalability.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Validate the framework using various Android applications to ensure accuracy and reliability in vulnerability detection.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Prepare the framework for use by developers, including comprehensive documentation and user guides.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140</TotalTime>
  <Words>1823</Words>
  <Application>Microsoft Office PowerPoint</Application>
  <PresentationFormat>Widescreen</PresentationFormat>
  <Paragraphs>211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Creating a Framework for Static Analysis of Vulnerabilities in Android Applications</vt:lpstr>
      <vt:lpstr>Abstract</vt:lpstr>
      <vt:lpstr>Literature Review</vt:lpstr>
      <vt:lpstr>Literature Review</vt:lpstr>
      <vt:lpstr>Literature Review</vt:lpstr>
      <vt:lpstr>Objectives</vt:lpstr>
      <vt:lpstr>Existing Methods &amp; Drawbacks</vt:lpstr>
      <vt:lpstr>Proposed Method</vt:lpstr>
      <vt:lpstr>Methodology</vt:lpstr>
      <vt:lpstr>Modules</vt:lpstr>
      <vt:lpstr>Software Requirements</vt:lpstr>
      <vt:lpstr>Timeline of Project</vt:lpstr>
      <vt:lpstr>Timeline of the Project (Gantt Chart)</vt:lpstr>
      <vt:lpstr>Expected Outcomes</vt:lpstr>
      <vt:lpstr>Conclusion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Vinay Patil</cp:lastModifiedBy>
  <cp:revision>61</cp:revision>
  <dcterms:created xsi:type="dcterms:W3CDTF">2023-03-16T03:26:27Z</dcterms:created>
  <dcterms:modified xsi:type="dcterms:W3CDTF">2025-05-16T06:21:11Z</dcterms:modified>
</cp:coreProperties>
</file>