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UMMARY">
            <a:extLst>
              <a:ext uri="{FF2B5EF4-FFF2-40B4-BE49-F238E27FC236}">
                <a16:creationId xmlns:a16="http://schemas.microsoft.com/office/drawing/2014/main" id="{A71EF7AB-2244-440E-A7C4-E14DA0C06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OVERVIEW">
            <a:extLst>
              <a:ext uri="{FF2B5EF4-FFF2-40B4-BE49-F238E27FC236}">
                <a16:creationId xmlns:a16="http://schemas.microsoft.com/office/drawing/2014/main" id="{9857B35C-57D7-4C46-AE48-770A65552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ETAILS">
            <a:extLst>
              <a:ext uri="{FF2B5EF4-FFF2-40B4-BE49-F238E27FC236}">
                <a16:creationId xmlns:a16="http://schemas.microsoft.com/office/drawing/2014/main" id="{10130038-91FC-4326-A5F7-BC367493A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Vinay Pattanashetti</cp:lastModifiedBy>
  <cp:revision>1</cp:revision>
  <dcterms:created xsi:type="dcterms:W3CDTF">2024-07-28T07:47:12Z</dcterms:created>
  <dcterms:modified xsi:type="dcterms:W3CDTF">2024-07-28T07:58:05Z</dcterms:modified>
</cp:coreProperties>
</file>