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62" r:id="rId6"/>
  </p:sldMasterIdLst>
  <p:notesMasterIdLst>
    <p:notesMasterId r:id="rId19"/>
  </p:notesMasterIdLst>
  <p:handoutMasterIdLst>
    <p:handoutMasterId r:id="rId20"/>
  </p:handoutMasterIdLst>
  <p:sldIdLst>
    <p:sldId id="1153" r:id="rId7"/>
    <p:sldId id="1071" r:id="rId8"/>
    <p:sldId id="1072" r:id="rId9"/>
    <p:sldId id="1073" r:id="rId10"/>
    <p:sldId id="1075" r:id="rId11"/>
    <p:sldId id="1076" r:id="rId12"/>
    <p:sldId id="1074" r:id="rId13"/>
    <p:sldId id="1173" r:id="rId14"/>
    <p:sldId id="1175" r:id="rId15"/>
    <p:sldId id="1174" r:id="rId16"/>
    <p:sldId id="1176" r:id="rId17"/>
    <p:sldId id="1172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6600"/>
    <a:srgbClr val="800000"/>
    <a:srgbClr val="993300"/>
    <a:srgbClr val="000099"/>
    <a:srgbClr val="FF0000"/>
    <a:srgbClr val="33CC33"/>
    <a:srgbClr val="FF9900"/>
    <a:srgbClr val="080808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7" autoAdjust="0"/>
    <p:restoredTop sz="95694" autoAdjust="0"/>
  </p:normalViewPr>
  <p:slideViewPr>
    <p:cSldViewPr>
      <p:cViewPr>
        <p:scale>
          <a:sx n="100" d="100"/>
          <a:sy n="100" d="100"/>
        </p:scale>
        <p:origin x="107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7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ndra.cdac@gmail.com" userId="036982265d87b8e5" providerId="LiveId" clId="{F0DADFEF-8069-4903-9FB8-3F864791B0C0}"/>
    <pc:docChg chg="undo redo custSel addSld delSld modSld">
      <pc:chgData name="mahendra.cdac@gmail.com" userId="036982265d87b8e5" providerId="LiveId" clId="{F0DADFEF-8069-4903-9FB8-3F864791B0C0}" dt="2021-05-16T15:46:29.836" v="809" actId="20577"/>
      <pc:docMkLst>
        <pc:docMk/>
      </pc:docMkLst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0" sldId="685"/>
        </pc:sldMkLst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0" sldId="687"/>
        </pc:sldMkLst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0" sldId="690"/>
        </pc:sldMkLst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0" sldId="691"/>
        </pc:sldMkLst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0" sldId="703"/>
        </pc:sldMkLst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0" sldId="723"/>
        </pc:sldMkLst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762535418" sldId="822"/>
        </pc:sldMkLst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4118992730" sldId="823"/>
        </pc:sldMkLst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2055765030" sldId="825"/>
        </pc:sldMkLst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541726821" sldId="826"/>
        </pc:sldMkLst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1734303271" sldId="827"/>
        </pc:sldMkLst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1320007286" sldId="828"/>
        </pc:sldMkLst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1513338051" sldId="829"/>
        </pc:sldMkLst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972737218" sldId="830"/>
        </pc:sldMkLst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2964000702" sldId="831"/>
        </pc:sldMkLst>
      </pc:sldChg>
      <pc:sldChg chg="modSp mod">
        <pc:chgData name="mahendra.cdac@gmail.com" userId="036982265d87b8e5" providerId="LiveId" clId="{F0DADFEF-8069-4903-9FB8-3F864791B0C0}" dt="2021-05-14T13:32:16.653" v="95" actId="12"/>
        <pc:sldMkLst>
          <pc:docMk/>
          <pc:sldMk cId="2533344131" sldId="1073"/>
        </pc:sldMkLst>
        <pc:spChg chg="mod">
          <ac:chgData name="mahendra.cdac@gmail.com" userId="036982265d87b8e5" providerId="LiveId" clId="{F0DADFEF-8069-4903-9FB8-3F864791B0C0}" dt="2021-05-14T13:32:16.653" v="95" actId="12"/>
          <ac:spMkLst>
            <pc:docMk/>
            <pc:sldMk cId="2533344131" sldId="1073"/>
            <ac:spMk id="3" creationId="{00000000-0000-0000-0000-000000000000}"/>
          </ac:spMkLst>
        </pc:spChg>
      </pc:sldChg>
      <pc:sldChg chg="add del">
        <pc:chgData name="mahendra.cdac@gmail.com" userId="036982265d87b8e5" providerId="LiveId" clId="{F0DADFEF-8069-4903-9FB8-3F864791B0C0}" dt="2021-05-14T13:50:12.020" v="442" actId="2696"/>
        <pc:sldMkLst>
          <pc:docMk/>
          <pc:sldMk cId="15507585" sldId="1074"/>
        </pc:sldMkLst>
      </pc:sldChg>
      <pc:sldChg chg="addSp modSp add mod">
        <pc:chgData name="mahendra.cdac@gmail.com" userId="036982265d87b8e5" providerId="LiveId" clId="{F0DADFEF-8069-4903-9FB8-3F864791B0C0}" dt="2021-05-14T13:54:34.808" v="623" actId="313"/>
        <pc:sldMkLst>
          <pc:docMk/>
          <pc:sldMk cId="1449565158" sldId="1074"/>
        </pc:sldMkLst>
        <pc:spChg chg="add mod">
          <ac:chgData name="mahendra.cdac@gmail.com" userId="036982265d87b8e5" providerId="LiveId" clId="{F0DADFEF-8069-4903-9FB8-3F864791B0C0}" dt="2021-05-14T13:54:34.808" v="623" actId="313"/>
          <ac:spMkLst>
            <pc:docMk/>
            <pc:sldMk cId="1449565158" sldId="1074"/>
            <ac:spMk id="5" creationId="{D7C8B1F8-7320-4D19-A3CE-CEAEE404347F}"/>
          </ac:spMkLst>
        </pc:spChg>
      </pc:sldChg>
      <pc:sldChg chg="modSp del mod">
        <pc:chgData name="mahendra.cdac@gmail.com" userId="036982265d87b8e5" providerId="LiveId" clId="{F0DADFEF-8069-4903-9FB8-3F864791B0C0}" dt="2021-05-14T13:33:24.660" v="164" actId="2696"/>
        <pc:sldMkLst>
          <pc:docMk/>
          <pc:sldMk cId="1588692762" sldId="1074"/>
        </pc:sldMkLst>
        <pc:spChg chg="mod">
          <ac:chgData name="mahendra.cdac@gmail.com" userId="036982265d87b8e5" providerId="LiveId" clId="{F0DADFEF-8069-4903-9FB8-3F864791B0C0}" dt="2021-05-14T13:32:30.167" v="108" actId="1035"/>
          <ac:spMkLst>
            <pc:docMk/>
            <pc:sldMk cId="1588692762" sldId="1074"/>
            <ac:spMk id="6" creationId="{00000000-0000-0000-0000-000000000000}"/>
          </ac:spMkLst>
        </pc:spChg>
        <pc:spChg chg="mod">
          <ac:chgData name="mahendra.cdac@gmail.com" userId="036982265d87b8e5" providerId="LiveId" clId="{F0DADFEF-8069-4903-9FB8-3F864791B0C0}" dt="2021-05-14T13:32:36.019" v="127" actId="1035"/>
          <ac:spMkLst>
            <pc:docMk/>
            <pc:sldMk cId="1588692762" sldId="1074"/>
            <ac:spMk id="207873" creationId="{00000000-0000-0000-0000-000000000000}"/>
          </ac:spMkLst>
        </pc:spChg>
      </pc:sldChg>
      <pc:sldChg chg="addSp modSp mod">
        <pc:chgData name="mahendra.cdac@gmail.com" userId="036982265d87b8e5" providerId="LiveId" clId="{F0DADFEF-8069-4903-9FB8-3F864791B0C0}" dt="2021-05-14T13:35:46.922" v="353" actId="20577"/>
        <pc:sldMkLst>
          <pc:docMk/>
          <pc:sldMk cId="1740127528" sldId="1075"/>
        </pc:sldMkLst>
        <pc:spChg chg="mod">
          <ac:chgData name="mahendra.cdac@gmail.com" userId="036982265d87b8e5" providerId="LiveId" clId="{F0DADFEF-8069-4903-9FB8-3F864791B0C0}" dt="2021-05-14T13:32:51.158" v="163" actId="1035"/>
          <ac:spMkLst>
            <pc:docMk/>
            <pc:sldMk cId="1740127528" sldId="1075"/>
            <ac:spMk id="4" creationId="{00000000-0000-0000-0000-000000000000}"/>
          </ac:spMkLst>
        </pc:spChg>
        <pc:spChg chg="mod">
          <ac:chgData name="mahendra.cdac@gmail.com" userId="036982265d87b8e5" providerId="LiveId" clId="{F0DADFEF-8069-4903-9FB8-3F864791B0C0}" dt="2021-05-14T13:32:46.312" v="144" actId="1035"/>
          <ac:spMkLst>
            <pc:docMk/>
            <pc:sldMk cId="1740127528" sldId="1075"/>
            <ac:spMk id="5" creationId="{00000000-0000-0000-0000-000000000000}"/>
          </ac:spMkLst>
        </pc:spChg>
        <pc:spChg chg="add mod">
          <ac:chgData name="mahendra.cdac@gmail.com" userId="036982265d87b8e5" providerId="LiveId" clId="{F0DADFEF-8069-4903-9FB8-3F864791B0C0}" dt="2021-05-14T13:35:46.922" v="353" actId="20577"/>
          <ac:spMkLst>
            <pc:docMk/>
            <pc:sldMk cId="1740127528" sldId="1075"/>
            <ac:spMk id="6" creationId="{A3401CA6-0FCC-4CF0-B6CE-1624C6585172}"/>
          </ac:spMkLst>
        </pc:spChg>
      </pc:sldChg>
      <pc:sldChg chg="addSp modSp mod">
        <pc:chgData name="mahendra.cdac@gmail.com" userId="036982265d87b8e5" providerId="LiveId" clId="{F0DADFEF-8069-4903-9FB8-3F864791B0C0}" dt="2021-05-14T13:47:55.307" v="441" actId="20577"/>
        <pc:sldMkLst>
          <pc:docMk/>
          <pc:sldMk cId="2611805900" sldId="1076"/>
        </pc:sldMkLst>
        <pc:spChg chg="add mod">
          <ac:chgData name="mahendra.cdac@gmail.com" userId="036982265d87b8e5" providerId="LiveId" clId="{F0DADFEF-8069-4903-9FB8-3F864791B0C0}" dt="2021-05-14T13:47:55.307" v="441" actId="20577"/>
          <ac:spMkLst>
            <pc:docMk/>
            <pc:sldMk cId="2611805900" sldId="1076"/>
            <ac:spMk id="4" creationId="{00EC0572-AFED-4037-ABA7-FA4095020BC4}"/>
          </ac:spMkLst>
        </pc:spChg>
        <pc:spChg chg="mod">
          <ac:chgData name="mahendra.cdac@gmail.com" userId="036982265d87b8e5" providerId="LiveId" clId="{F0DADFEF-8069-4903-9FB8-3F864791B0C0}" dt="2021-05-14T13:37:45.783" v="365" actId="1035"/>
          <ac:spMkLst>
            <pc:docMk/>
            <pc:sldMk cId="2611805900" sldId="1076"/>
            <ac:spMk id="6" creationId="{00000000-0000-0000-0000-000000000000}"/>
          </ac:spMkLst>
        </pc:spChg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3329003837" sldId="1081"/>
        </pc:sldMkLst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2026058494" sldId="1140"/>
        </pc:sldMkLst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1586268192" sldId="1141"/>
        </pc:sldMkLst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2984606609" sldId="1142"/>
        </pc:sldMkLst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4089792375" sldId="1143"/>
        </pc:sldMkLst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2562750681" sldId="1144"/>
        </pc:sldMkLst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2166772729" sldId="1145"/>
        </pc:sldMkLst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3240570589" sldId="1146"/>
        </pc:sldMkLst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2325634998" sldId="1147"/>
        </pc:sldMkLst>
      </pc:sldChg>
      <pc:sldChg chg="delSp modSp modAnim">
        <pc:chgData name="mahendra.cdac@gmail.com" userId="036982265d87b8e5" providerId="LiveId" clId="{F0DADFEF-8069-4903-9FB8-3F864791B0C0}" dt="2021-05-14T13:00:35.073" v="10" actId="20577"/>
        <pc:sldMkLst>
          <pc:docMk/>
          <pc:sldMk cId="2641724295" sldId="1153"/>
        </pc:sldMkLst>
        <pc:spChg chg="del">
          <ac:chgData name="mahendra.cdac@gmail.com" userId="036982265d87b8e5" providerId="LiveId" clId="{F0DADFEF-8069-4903-9FB8-3F864791B0C0}" dt="2021-05-14T13:00:23.347" v="0" actId="478"/>
          <ac:spMkLst>
            <pc:docMk/>
            <pc:sldMk cId="2641724295" sldId="1153"/>
            <ac:spMk id="3074" creationId="{00000000-0000-0000-0000-000000000000}"/>
          </ac:spMkLst>
        </pc:spChg>
        <pc:spChg chg="mod">
          <ac:chgData name="mahendra.cdac@gmail.com" userId="036982265d87b8e5" providerId="LiveId" clId="{F0DADFEF-8069-4903-9FB8-3F864791B0C0}" dt="2021-05-14T13:00:35.073" v="10" actId="20577"/>
          <ac:spMkLst>
            <pc:docMk/>
            <pc:sldMk cId="2641724295" sldId="1153"/>
            <ac:spMk id="3077" creationId="{00000000-0000-0000-0000-000000000000}"/>
          </ac:spMkLst>
        </pc:spChg>
      </pc:sldChg>
      <pc:sldChg chg="addSp delSp modSp add mod">
        <pc:chgData name="mahendra.cdac@gmail.com" userId="036982265d87b8e5" providerId="LiveId" clId="{F0DADFEF-8069-4903-9FB8-3F864791B0C0}" dt="2021-05-16T12:46:28.328" v="684" actId="20577"/>
        <pc:sldMkLst>
          <pc:docMk/>
          <pc:sldMk cId="4199879574" sldId="1173"/>
        </pc:sldMkLst>
        <pc:spChg chg="del">
          <ac:chgData name="mahendra.cdac@gmail.com" userId="036982265d87b8e5" providerId="LiveId" clId="{F0DADFEF-8069-4903-9FB8-3F864791B0C0}" dt="2021-05-16T12:45:57.146" v="625" actId="478"/>
          <ac:spMkLst>
            <pc:docMk/>
            <pc:sldMk cId="4199879574" sldId="1173"/>
            <ac:spMk id="2" creationId="{00000000-0000-0000-0000-000000000000}"/>
          </ac:spMkLst>
        </pc:spChg>
        <pc:spChg chg="add mod">
          <ac:chgData name="mahendra.cdac@gmail.com" userId="036982265d87b8e5" providerId="LiveId" clId="{F0DADFEF-8069-4903-9FB8-3F864791B0C0}" dt="2021-05-16T12:46:28.328" v="684" actId="20577"/>
          <ac:spMkLst>
            <pc:docMk/>
            <pc:sldMk cId="4199879574" sldId="1173"/>
            <ac:spMk id="4" creationId="{2C868D4F-28C1-4E66-9DA0-7B76CD9C3312}"/>
          </ac:spMkLst>
        </pc:spChg>
        <pc:spChg chg="del">
          <ac:chgData name="mahendra.cdac@gmail.com" userId="036982265d87b8e5" providerId="LiveId" clId="{F0DADFEF-8069-4903-9FB8-3F864791B0C0}" dt="2021-05-16T12:45:57.146" v="625" actId="478"/>
          <ac:spMkLst>
            <pc:docMk/>
            <pc:sldMk cId="4199879574" sldId="1173"/>
            <ac:spMk id="5" creationId="{D7C8B1F8-7320-4D19-A3CE-CEAEE404347F}"/>
          </ac:spMkLst>
        </pc:spChg>
        <pc:spChg chg="del">
          <ac:chgData name="mahendra.cdac@gmail.com" userId="036982265d87b8e5" providerId="LiveId" clId="{F0DADFEF-8069-4903-9FB8-3F864791B0C0}" dt="2021-05-16T12:45:57.146" v="625" actId="478"/>
          <ac:spMkLst>
            <pc:docMk/>
            <pc:sldMk cId="4199879574" sldId="1173"/>
            <ac:spMk id="6" creationId="{00000000-0000-0000-0000-000000000000}"/>
          </ac:spMkLst>
        </pc:spChg>
        <pc:spChg chg="del">
          <ac:chgData name="mahendra.cdac@gmail.com" userId="036982265d87b8e5" providerId="LiveId" clId="{F0DADFEF-8069-4903-9FB8-3F864791B0C0}" dt="2021-05-16T12:45:57.146" v="625" actId="478"/>
          <ac:spMkLst>
            <pc:docMk/>
            <pc:sldMk cId="4199879574" sldId="1173"/>
            <ac:spMk id="207873" creationId="{00000000-0000-0000-0000-000000000000}"/>
          </ac:spMkLst>
        </pc:spChg>
      </pc:sldChg>
      <pc:sldChg chg="addSp delSp modSp add mod">
        <pc:chgData name="mahendra.cdac@gmail.com" userId="036982265d87b8e5" providerId="LiveId" clId="{F0DADFEF-8069-4903-9FB8-3F864791B0C0}" dt="2021-05-16T13:04:20.594" v="795" actId="255"/>
        <pc:sldMkLst>
          <pc:docMk/>
          <pc:sldMk cId="4193856842" sldId="1174"/>
        </pc:sldMkLst>
        <pc:spChg chg="add del">
          <ac:chgData name="mahendra.cdac@gmail.com" userId="036982265d87b8e5" providerId="LiveId" clId="{F0DADFEF-8069-4903-9FB8-3F864791B0C0}" dt="2021-05-16T12:52:02.501" v="687"/>
          <ac:spMkLst>
            <pc:docMk/>
            <pc:sldMk cId="4193856842" sldId="1174"/>
            <ac:spMk id="2" creationId="{31A703BD-D3CF-4910-B243-F954DC7BE44B}"/>
          </ac:spMkLst>
        </pc:spChg>
        <pc:spChg chg="add del">
          <ac:chgData name="mahendra.cdac@gmail.com" userId="036982265d87b8e5" providerId="LiveId" clId="{F0DADFEF-8069-4903-9FB8-3F864791B0C0}" dt="2021-05-16T12:52:18.737" v="693"/>
          <ac:spMkLst>
            <pc:docMk/>
            <pc:sldMk cId="4193856842" sldId="1174"/>
            <ac:spMk id="3" creationId="{C33C5A62-DEB1-47AC-BD9E-2EE22897D710}"/>
          </ac:spMkLst>
        </pc:spChg>
        <pc:spChg chg="mod">
          <ac:chgData name="mahendra.cdac@gmail.com" userId="036982265d87b8e5" providerId="LiveId" clId="{F0DADFEF-8069-4903-9FB8-3F864791B0C0}" dt="2021-05-16T13:04:20.594" v="795" actId="255"/>
          <ac:spMkLst>
            <pc:docMk/>
            <pc:sldMk cId="4193856842" sldId="1174"/>
            <ac:spMk id="4" creationId="{2C868D4F-28C1-4E66-9DA0-7B76CD9C3312}"/>
          </ac:spMkLst>
        </pc:spChg>
      </pc:sldChg>
      <pc:sldChg chg="addSp modSp add mod">
        <pc:chgData name="mahendra.cdac@gmail.com" userId="036982265d87b8e5" providerId="LiveId" clId="{F0DADFEF-8069-4903-9FB8-3F864791B0C0}" dt="2021-05-16T15:46:29.836" v="809" actId="20577"/>
        <pc:sldMkLst>
          <pc:docMk/>
          <pc:sldMk cId="4037595347" sldId="1175"/>
        </pc:sldMkLst>
        <pc:spChg chg="add mod">
          <ac:chgData name="mahendra.cdac@gmail.com" userId="036982265d87b8e5" providerId="LiveId" clId="{F0DADFEF-8069-4903-9FB8-3F864791B0C0}" dt="2021-05-16T12:55:47.623" v="793" actId="1035"/>
          <ac:spMkLst>
            <pc:docMk/>
            <pc:sldMk cId="4037595347" sldId="1175"/>
            <ac:spMk id="3" creationId="{1E02DA39-B6BE-4250-9D97-18C2889B4C41}"/>
          </ac:spMkLst>
        </pc:spChg>
        <pc:spChg chg="mod">
          <ac:chgData name="mahendra.cdac@gmail.com" userId="036982265d87b8e5" providerId="LiveId" clId="{F0DADFEF-8069-4903-9FB8-3F864791B0C0}" dt="2021-05-16T15:46:29.836" v="809" actId="20577"/>
          <ac:spMkLst>
            <pc:docMk/>
            <pc:sldMk cId="4037595347" sldId="1175"/>
            <ac:spMk id="4" creationId="{2C868D4F-28C1-4E66-9DA0-7B76CD9C3312}"/>
          </ac:spMkLst>
        </pc:spChg>
      </pc:sldChg>
      <pc:sldChg chg="modSp add mod">
        <pc:chgData name="mahendra.cdac@gmail.com" userId="036982265d87b8e5" providerId="LiveId" clId="{F0DADFEF-8069-4903-9FB8-3F864791B0C0}" dt="2021-05-16T13:05:17.355" v="797"/>
        <pc:sldMkLst>
          <pc:docMk/>
          <pc:sldMk cId="613548404" sldId="1176"/>
        </pc:sldMkLst>
        <pc:spChg chg="mod">
          <ac:chgData name="mahendra.cdac@gmail.com" userId="036982265d87b8e5" providerId="LiveId" clId="{F0DADFEF-8069-4903-9FB8-3F864791B0C0}" dt="2021-05-16T13:05:17.355" v="797"/>
          <ac:spMkLst>
            <pc:docMk/>
            <pc:sldMk cId="613548404" sldId="1176"/>
            <ac:spMk id="4" creationId="{2C868D4F-28C1-4E66-9DA0-7B76CD9C331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17B68-CB97-422F-831D-2195A8BCFFAA}" type="datetimeFigureOut">
              <a:rPr lang="en-IN" smtClean="0"/>
              <a:pPr/>
              <a:t>05-08-2023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0670A-B031-4341-B3FE-38431035D6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610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5AAFB-75B1-43FD-9832-72A1E3143152}" type="datetimeFigureOut">
              <a:rPr lang="en-US" smtClean="0"/>
              <a:pPr/>
              <a:t>8/5/2023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EB2E8-AC2F-4F75-B2AF-4BCD048A8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2466FB8-6C8C-4F86-98E5-42DDD0F498BF}" type="slidenum">
              <a:rPr lang="en-US" altLang="en-US">
                <a:solidFill>
                  <a:srgbClr val="000000"/>
                </a:solidFill>
                <a:latin typeface="GillSans" pitchFamily="1" charset="0"/>
                <a:ea typeface="ヒラギノ角ゴ ProN W3" charset="-128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  <a:latin typeface="GillSans" pitchFamily="1" charset="0"/>
              <a:ea typeface="ヒラギノ角ゴ ProN W3" charset="-128"/>
            </a:endParaRPr>
          </a:p>
        </p:txBody>
      </p:sp>
      <p:sp>
        <p:nvSpPr>
          <p:cNvPr id="106501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latin typeface="GillSans" pitchFamily="1" charset="0"/>
                <a:ea typeface="ヒラギノ角ゴ ProN W3" charset="-128"/>
              </a:rPr>
              <a:t>DSBDA-2015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9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0" y="2081213"/>
            <a:ext cx="9144000" cy="34051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" name="Rectangle 65"/>
          <p:cNvSpPr>
            <a:spLocks noChangeArrowheads="1"/>
          </p:cNvSpPr>
          <p:nvPr/>
        </p:nvSpPr>
        <p:spPr bwMode="gray">
          <a:xfrm>
            <a:off x="304800" y="2400301"/>
            <a:ext cx="8458200" cy="11049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590800"/>
            <a:ext cx="8229600" cy="685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dirty="0"/>
              <a:t>FORTRAN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Ramesh Naidu 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1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1"/>
            <a:ext cx="2895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1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F6607AE-165A-4952-A897-D974FB66D96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gray">
          <a:xfrm>
            <a:off x="1276350" y="5267634"/>
            <a:ext cx="7867650" cy="21748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2353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gray">
          <a:xfrm>
            <a:off x="8305800" y="1"/>
            <a:ext cx="76200" cy="20812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6" y="19050"/>
            <a:ext cx="4991100" cy="5905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7" grpId="0" animBg="1"/>
      <p:bldP spid="314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5EBC0-2826-4E61-8DE6-E938CD22D1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8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619125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61912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541DE-BC9C-467D-8B2F-D35728711F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0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1"/>
            <a:ext cx="8229600" cy="502602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1451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1451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21451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6C36598A-39F1-4DEB-831C-0755B09952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05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503901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3"/>
            <a:ext cx="5111948" cy="5853113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114" cy="4691063"/>
          </a:xfrm>
        </p:spPr>
        <p:txBody>
          <a:bodyPr/>
          <a:lstStyle>
            <a:lvl1pPr marL="0" indent="0">
              <a:buNone/>
              <a:defRPr sz="600"/>
            </a:lvl1pPr>
            <a:lvl2pPr marL="192020" indent="0">
              <a:buNone/>
              <a:defRPr sz="500"/>
            </a:lvl2pPr>
            <a:lvl3pPr marL="384040" indent="0">
              <a:buNone/>
              <a:defRPr sz="400"/>
            </a:lvl3pPr>
            <a:lvl4pPr marL="576059" indent="0">
              <a:buNone/>
              <a:defRPr sz="400"/>
            </a:lvl4pPr>
            <a:lvl5pPr marL="768079" indent="0">
              <a:buNone/>
              <a:defRPr sz="400"/>
            </a:lvl5pPr>
            <a:lvl6pPr marL="960099" indent="0">
              <a:buNone/>
              <a:defRPr sz="400"/>
            </a:lvl6pPr>
            <a:lvl7pPr marL="1152119" indent="0">
              <a:buNone/>
              <a:defRPr sz="400"/>
            </a:lvl7pPr>
            <a:lvl8pPr marL="1344139" indent="0">
              <a:buNone/>
              <a:defRPr sz="400"/>
            </a:lvl8pPr>
            <a:lvl9pPr marL="1536158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675816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0"/>
            <a:ext cx="5486400" cy="566739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300"/>
            </a:lvl1pPr>
            <a:lvl2pPr marL="192020" indent="0">
              <a:buNone/>
              <a:defRPr sz="1200"/>
            </a:lvl2pPr>
            <a:lvl3pPr marL="384040" indent="0">
              <a:buNone/>
              <a:defRPr sz="1000"/>
            </a:lvl3pPr>
            <a:lvl4pPr marL="576059" indent="0">
              <a:buNone/>
              <a:defRPr sz="800"/>
            </a:lvl4pPr>
            <a:lvl5pPr marL="768079" indent="0">
              <a:buNone/>
              <a:defRPr sz="800"/>
            </a:lvl5pPr>
            <a:lvl6pPr marL="960099" indent="0">
              <a:buNone/>
              <a:defRPr sz="800"/>
            </a:lvl6pPr>
            <a:lvl7pPr marL="1152119" indent="0">
              <a:buNone/>
              <a:defRPr sz="800"/>
            </a:lvl7pPr>
            <a:lvl8pPr marL="1344139" indent="0">
              <a:buNone/>
              <a:defRPr sz="800"/>
            </a:lvl8pPr>
            <a:lvl9pPr marL="1536158" indent="0">
              <a:buNone/>
              <a:defRPr sz="800"/>
            </a:lvl9pPr>
          </a:lstStyle>
          <a:p>
            <a:pPr lvl="0"/>
            <a:endParaRPr lang="en-US" noProof="0" dirty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41"/>
            <a:ext cx="5486400" cy="804863"/>
          </a:xfrm>
        </p:spPr>
        <p:txBody>
          <a:bodyPr/>
          <a:lstStyle>
            <a:lvl1pPr marL="0" indent="0">
              <a:buNone/>
              <a:defRPr sz="600"/>
            </a:lvl1pPr>
            <a:lvl2pPr marL="192020" indent="0">
              <a:buNone/>
              <a:defRPr sz="500"/>
            </a:lvl2pPr>
            <a:lvl3pPr marL="384040" indent="0">
              <a:buNone/>
              <a:defRPr sz="400"/>
            </a:lvl3pPr>
            <a:lvl4pPr marL="576059" indent="0">
              <a:buNone/>
              <a:defRPr sz="400"/>
            </a:lvl4pPr>
            <a:lvl5pPr marL="768079" indent="0">
              <a:buNone/>
              <a:defRPr sz="400"/>
            </a:lvl5pPr>
            <a:lvl6pPr marL="960099" indent="0">
              <a:buNone/>
              <a:defRPr sz="400"/>
            </a:lvl6pPr>
            <a:lvl7pPr marL="1152119" indent="0">
              <a:buNone/>
              <a:defRPr sz="400"/>
            </a:lvl7pPr>
            <a:lvl8pPr marL="1344139" indent="0">
              <a:buNone/>
              <a:defRPr sz="400"/>
            </a:lvl8pPr>
            <a:lvl9pPr marL="1536158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85704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81263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23522" y="292100"/>
            <a:ext cx="1268016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9478" y="292100"/>
            <a:ext cx="3746897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71830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4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1AC81-5B81-496A-9221-40DF008D2F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6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1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131997-67FB-4CB6-B9F9-A977C132E2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7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9F34C-17EE-4E9D-834E-FF36685117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4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7B3BC-DD13-4D93-B211-266E5BAC9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5CC18-88B9-4F8A-B490-CB0C881D51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9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E6B08-BBF6-404D-AF61-01593B35AD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1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6092B-F86B-45B0-A885-294F78D215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6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0" y="1"/>
            <a:ext cx="9144000" cy="7606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82549"/>
            <a:ext cx="9125894" cy="603251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1"/>
            <a:ext cx="8229600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21451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21451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21451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32CC08BF-3CA7-47E3-8221-01F3B1B40A9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9" name="Rectangle 47"/>
          <p:cNvSpPr>
            <a:spLocks noChangeArrowheads="1"/>
          </p:cNvSpPr>
          <p:nvPr userDrawn="1"/>
        </p:nvSpPr>
        <p:spPr bwMode="gray">
          <a:xfrm>
            <a:off x="-2808" y="751116"/>
            <a:ext cx="228600" cy="6070179"/>
          </a:xfrm>
          <a:prstGeom prst="rect">
            <a:avLst/>
          </a:prstGeom>
          <a:gradFill rotWithShape="1">
            <a:gsLst>
              <a:gs pos="0">
                <a:srgbClr val="B6A272"/>
              </a:gs>
              <a:gs pos="100000">
                <a:srgbClr val="B6A272">
                  <a:gamma/>
                  <a:tint val="0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47"/>
          <p:cNvSpPr>
            <a:spLocks noChangeArrowheads="1"/>
          </p:cNvSpPr>
          <p:nvPr userDrawn="1"/>
        </p:nvSpPr>
        <p:spPr bwMode="gray">
          <a:xfrm>
            <a:off x="8572500" y="1"/>
            <a:ext cx="114300" cy="760663"/>
          </a:xfrm>
          <a:prstGeom prst="rect">
            <a:avLst/>
          </a:prstGeom>
          <a:gradFill rotWithShape="1">
            <a:gsLst>
              <a:gs pos="0">
                <a:srgbClr val="B6A272"/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" grpId="0" animBg="1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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 2" pitchFamily="18" charset="2"/>
        <a:buChar char="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419476" y="292101"/>
            <a:ext cx="5072063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336" tIns="21336" rIns="21336" bIns="2133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9476" y="4184649"/>
            <a:ext cx="5072063" cy="250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336" tIns="21336" rIns="21336" bIns="213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Arial" charset="0"/>
              </a:rPr>
              <a:t>Second level</a:t>
            </a:r>
          </a:p>
          <a:p>
            <a:pPr lvl="2"/>
            <a:r>
              <a:rPr lang="en-US" altLang="en-US">
                <a:sym typeface="Arial" charset="0"/>
              </a:rPr>
              <a:t>Third level</a:t>
            </a:r>
          </a:p>
          <a:p>
            <a:pPr lvl="3"/>
            <a:r>
              <a:rPr lang="en-US" altLang="en-US">
                <a:sym typeface="Arial" charset="0"/>
              </a:rPr>
              <a:t>Fourth level</a:t>
            </a:r>
          </a:p>
          <a:p>
            <a:pPr lvl="4"/>
            <a:r>
              <a:rPr lang="en-US" altLang="en-US">
                <a:sym typeface="Arial" charset="0"/>
              </a:rPr>
              <a:t>Fifth level</a:t>
            </a:r>
          </a:p>
        </p:txBody>
      </p:sp>
      <p:sp>
        <p:nvSpPr>
          <p:cNvPr id="4" name="Rectangle 44"/>
          <p:cNvSpPr>
            <a:spLocks noChangeArrowheads="1"/>
          </p:cNvSpPr>
          <p:nvPr userDrawn="1"/>
        </p:nvSpPr>
        <p:spPr bwMode="ltGray">
          <a:xfrm>
            <a:off x="285750" y="654050"/>
            <a:ext cx="2546747" cy="2204244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0"/>
                  <a:invGamma/>
                </a:schemeClr>
              </a:gs>
            </a:gsLst>
            <a:lin ang="0" scaled="1"/>
          </a:gra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8404" tIns="19202" rIns="38404" bIns="19202"/>
          <a:lstStyle/>
          <a:p>
            <a:pPr algn="ctr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ko-KR" sz="1200" dirty="0">
              <a:solidFill>
                <a:srgbClr val="FFFFFF"/>
              </a:solidFill>
              <a:latin typeface="GillSans" pitchFamily="1" charset="0"/>
              <a:sym typeface="GillSans" pitchFamily="1" charset="0"/>
            </a:endParaRPr>
          </a:p>
        </p:txBody>
      </p:sp>
      <p:sp>
        <p:nvSpPr>
          <p:cNvPr id="1030" name="Rectangle 44"/>
          <p:cNvSpPr>
            <a:spLocks noChangeArrowheads="1"/>
          </p:cNvSpPr>
          <p:nvPr userDrawn="1"/>
        </p:nvSpPr>
        <p:spPr bwMode="ltGray">
          <a:xfrm>
            <a:off x="-5953" y="6115844"/>
            <a:ext cx="3092053" cy="760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38404" tIns="19202" rIns="38404" bIns="19202"/>
          <a:lstStyle>
            <a:lvl1pPr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Wingdings" charset="2"/>
              <a:buNone/>
              <a:defRPr/>
            </a:pPr>
            <a:endParaRPr lang="en-US" altLang="ko-KR" dirty="0">
              <a:solidFill>
                <a:srgbClr val="FFFFFF"/>
              </a:solidFill>
            </a:endParaRPr>
          </a:p>
        </p:txBody>
      </p:sp>
      <p:pic>
        <p:nvPicPr>
          <p:cNvPr id="2" name="Picture 10" descr="http://www.v3.co.uk/IMG/632/223632/big-data-image-representation-540x334.jpg?143522270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90902"/>
            <a:ext cx="30861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00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9pPr>
    </p:titleStyle>
    <p:bodyStyle>
      <a:lvl1pPr marL="143351" indent="-143351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311372" indent="-11934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479393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671417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863441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7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9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1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3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58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6"/>
          <p:cNvSpPr txBox="1">
            <a:spLocks noChangeArrowheads="1"/>
          </p:cNvSpPr>
          <p:nvPr/>
        </p:nvSpPr>
        <p:spPr bwMode="auto">
          <a:xfrm>
            <a:off x="7744424" y="3909222"/>
            <a:ext cx="77617" cy="11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401" tIns="19202" rIns="38401" bIns="19202">
            <a:spAutoFit/>
          </a:bodyPr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eaLnBrk="1" hangingPunct="1"/>
            <a:endParaRPr lang="en-US" altLang="en-US" sz="500">
              <a:solidFill>
                <a:srgbClr val="000000"/>
              </a:solidFill>
              <a:latin typeface="GillSans" pitchFamily="1" charset="0"/>
              <a:sym typeface="GillSans" pitchFamily="1" charset="0"/>
            </a:endParaRPr>
          </a:p>
        </p:txBody>
      </p:sp>
      <p:sp>
        <p:nvSpPr>
          <p:cNvPr id="3076" name="Rectangle 1"/>
          <p:cNvSpPr txBox="1">
            <a:spLocks noChangeArrowheads="1"/>
          </p:cNvSpPr>
          <p:nvPr/>
        </p:nvSpPr>
        <p:spPr bwMode="auto">
          <a:xfrm>
            <a:off x="3086100" y="838201"/>
            <a:ext cx="60579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336" tIns="21336" rIns="21336" bIns="21336" anchor="b"/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algn="ctr" eaLnBrk="1" hangingPunct="1">
              <a:spcBef>
                <a:spcPts val="252"/>
              </a:spcBef>
              <a:spcAft>
                <a:spcPts val="252"/>
              </a:spcAft>
            </a:pPr>
            <a:r>
              <a:rPr lang="en-US" altLang="en-US" sz="2900" b="1" dirty="0">
                <a:solidFill>
                  <a:srgbClr val="002060"/>
                </a:solidFill>
                <a:latin typeface="Imprint MT Shadow" pitchFamily="82" charset="0"/>
                <a:ea typeface="ヒラギノ角ゴ ProN W6" charset="-128"/>
              </a:rPr>
              <a:t>“Advanced  C Programming”</a:t>
            </a:r>
          </a:p>
          <a:p>
            <a:pPr algn="ctr" eaLnBrk="1" hangingPunct="1">
              <a:spcBef>
                <a:spcPts val="252"/>
              </a:spcBef>
              <a:spcAft>
                <a:spcPts val="252"/>
              </a:spcAft>
            </a:pPr>
            <a:endParaRPr lang="en-US" altLang="en-US" sz="2100" dirty="0">
              <a:solidFill>
                <a:srgbClr val="002060"/>
              </a:solidFill>
              <a:latin typeface="Bookman Old Style" pitchFamily="18" charset="0"/>
              <a:ea typeface="ヒラギノ角ゴ ProN W6" charset="-128"/>
            </a:endParaRPr>
          </a:p>
        </p:txBody>
      </p:sp>
      <p:sp>
        <p:nvSpPr>
          <p:cNvPr id="3077" name="Rectangle 2"/>
          <p:cNvSpPr txBox="1">
            <a:spLocks noChangeArrowheads="1"/>
          </p:cNvSpPr>
          <p:nvPr/>
        </p:nvSpPr>
        <p:spPr bwMode="auto">
          <a:xfrm>
            <a:off x="3086100" y="6400800"/>
            <a:ext cx="6057900" cy="43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336" tIns="21336" rIns="21336" bIns="21336"/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500" b="1" dirty="0">
                <a:solidFill>
                  <a:srgbClr val="002060"/>
                </a:solidFill>
                <a:latin typeface="Imprint MT Shadow" pitchFamily="82" charset="0"/>
                <a:ea typeface="ヒラギノ角ゴ ProN W6" charset="-128"/>
              </a:rPr>
              <a:t>eDESD-2021</a:t>
            </a:r>
          </a:p>
        </p:txBody>
      </p:sp>
      <p:pic>
        <p:nvPicPr>
          <p:cNvPr id="3079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5" y="38100"/>
            <a:ext cx="56435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http://www.differencebetween.info/sites/default/files/images/1/embedded-c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5" t="18543" r="9962"/>
          <a:stretch/>
        </p:blipFill>
        <p:spPr bwMode="auto">
          <a:xfrm>
            <a:off x="4724400" y="1981201"/>
            <a:ext cx="2590800" cy="199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724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5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868D4F-28C1-4E66-9DA0-7B76CD9C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0"/>
            <a:ext cx="7391400" cy="5715000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2060"/>
                </a:solidFill>
              </a:rPr>
              <a:t>#include &lt;</a:t>
            </a:r>
            <a:r>
              <a:rPr lang="en-US" sz="2400" dirty="0" err="1">
                <a:solidFill>
                  <a:srgbClr val="002060"/>
                </a:solidFill>
              </a:rPr>
              <a:t>stdio.h</a:t>
            </a:r>
            <a:r>
              <a:rPr lang="en-US" sz="2400" dirty="0">
                <a:solidFill>
                  <a:srgbClr val="002060"/>
                </a:solidFill>
              </a:rPr>
              <a:t>&gt;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int main() 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{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int area;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const int r = 10   ;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const float pi = 3.14;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const char </a:t>
            </a:r>
            <a:r>
              <a:rPr lang="en-US" sz="2400" dirty="0" err="1">
                <a:solidFill>
                  <a:srgbClr val="002060"/>
                </a:solidFill>
              </a:rPr>
              <a:t>nl</a:t>
            </a:r>
            <a:r>
              <a:rPr lang="en-US" sz="2400" dirty="0">
                <a:solidFill>
                  <a:srgbClr val="002060"/>
                </a:solidFill>
              </a:rPr>
              <a:t>='\n';</a:t>
            </a:r>
            <a:br>
              <a:rPr lang="en-US" sz="2400" dirty="0">
                <a:solidFill>
                  <a:srgbClr val="002060"/>
                </a:solidFill>
              </a:rPr>
            </a:b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area = 2*pi*r;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// pi=pi+0.1;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</a:t>
            </a:r>
            <a:r>
              <a:rPr lang="en-US" sz="2400" dirty="0" err="1">
                <a:solidFill>
                  <a:srgbClr val="002060"/>
                </a:solidFill>
              </a:rPr>
              <a:t>printf</a:t>
            </a:r>
            <a:r>
              <a:rPr lang="en-US" sz="2400" dirty="0">
                <a:solidFill>
                  <a:srgbClr val="002060"/>
                </a:solidFill>
              </a:rPr>
              <a:t>("area : %d", area);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</a:t>
            </a:r>
            <a:r>
              <a:rPr lang="en-US" sz="2400" dirty="0" err="1">
                <a:solidFill>
                  <a:srgbClr val="002060"/>
                </a:solidFill>
              </a:rPr>
              <a:t>printf</a:t>
            </a:r>
            <a:r>
              <a:rPr lang="en-US" sz="2400" dirty="0">
                <a:solidFill>
                  <a:srgbClr val="002060"/>
                </a:solidFill>
              </a:rPr>
              <a:t>("%c", </a:t>
            </a:r>
            <a:r>
              <a:rPr lang="en-US" sz="2400" dirty="0" err="1">
                <a:solidFill>
                  <a:srgbClr val="002060"/>
                </a:solidFill>
              </a:rPr>
              <a:t>nl</a:t>
            </a:r>
            <a:r>
              <a:rPr lang="en-US" sz="2400" dirty="0">
                <a:solidFill>
                  <a:srgbClr val="002060"/>
                </a:solidFill>
              </a:rPr>
              <a:t>);</a:t>
            </a:r>
            <a:br>
              <a:rPr lang="en-US" sz="2400" dirty="0">
                <a:solidFill>
                  <a:srgbClr val="002060"/>
                </a:solidFill>
              </a:rPr>
            </a:b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return 0;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3856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868D4F-28C1-4E66-9DA0-7B76CD9C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6800"/>
            <a:ext cx="7467600" cy="5410200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2060"/>
                </a:solidFill>
              </a:rPr>
              <a:t>#include &lt;</a:t>
            </a:r>
            <a:r>
              <a:rPr lang="en-US" sz="2400" dirty="0" err="1">
                <a:solidFill>
                  <a:srgbClr val="002060"/>
                </a:solidFill>
              </a:rPr>
              <a:t>stdio.h</a:t>
            </a:r>
            <a:r>
              <a:rPr lang="en-US" sz="2400" dirty="0">
                <a:solidFill>
                  <a:srgbClr val="002060"/>
                </a:solidFill>
              </a:rPr>
              <a:t>&gt;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#define R 10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#define PI  3.14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#define NEWLINE '\n'</a:t>
            </a:r>
            <a:br>
              <a:rPr lang="en-US" sz="2400" dirty="0">
                <a:solidFill>
                  <a:srgbClr val="002060"/>
                </a:solidFill>
              </a:rPr>
            </a:b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int main() {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int area;</a:t>
            </a:r>
            <a:br>
              <a:rPr lang="en-US" sz="2400" dirty="0">
                <a:solidFill>
                  <a:srgbClr val="002060"/>
                </a:solidFill>
              </a:rPr>
            </a:b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area = 2*PI*R;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</a:t>
            </a:r>
            <a:r>
              <a:rPr lang="en-US" sz="2400" dirty="0" err="1">
                <a:solidFill>
                  <a:srgbClr val="002060"/>
                </a:solidFill>
              </a:rPr>
              <a:t>printf</a:t>
            </a:r>
            <a:r>
              <a:rPr lang="en-US" sz="2400" dirty="0">
                <a:solidFill>
                  <a:srgbClr val="002060"/>
                </a:solidFill>
              </a:rPr>
              <a:t>("area : %d", area);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</a:t>
            </a:r>
            <a:r>
              <a:rPr lang="en-US" sz="2400" dirty="0" err="1">
                <a:solidFill>
                  <a:srgbClr val="002060"/>
                </a:solidFill>
              </a:rPr>
              <a:t>printf</a:t>
            </a:r>
            <a:r>
              <a:rPr lang="en-US" sz="2400" dirty="0">
                <a:solidFill>
                  <a:srgbClr val="002060"/>
                </a:solidFill>
              </a:rPr>
              <a:t>("%c", NEWLINE);</a:t>
            </a:r>
            <a:br>
              <a:rPr lang="en-US" sz="2400" dirty="0">
                <a:solidFill>
                  <a:srgbClr val="002060"/>
                </a:solidFill>
              </a:rPr>
            </a:b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return 0;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3548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9028" y="0"/>
            <a:ext cx="9296400" cy="6934200"/>
          </a:xfrm>
          <a:prstGeom prst="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43429" y="3054038"/>
            <a:ext cx="6858000" cy="792525"/>
          </a:xfrm>
          <a:prstGeom prst="rect">
            <a:avLst/>
          </a:prstGeom>
          <a:ln w="22225"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91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GB" sz="50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Thank</a:t>
            </a:r>
            <a:r>
              <a:rPr lang="en-GB" sz="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 </a:t>
            </a:r>
            <a:r>
              <a:rPr lang="en-GB" sz="5000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0428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Storage Classes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990600"/>
            <a:ext cx="83820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Defines the scope (visibility) and life-time of variables and/or functions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24001"/>
            <a:ext cx="3581400" cy="2031325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Auto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Default storage class for local variables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r>
              <a:rPr lang="en-US" dirty="0">
                <a:solidFill>
                  <a:srgbClr val="006600"/>
                </a:solidFill>
              </a:rPr>
              <a:t> </a:t>
            </a:r>
            <a:r>
              <a:rPr lang="en-US" dirty="0" err="1">
                <a:solidFill>
                  <a:srgbClr val="006600"/>
                </a:solidFill>
              </a:rPr>
              <a:t>int</a:t>
            </a:r>
            <a:r>
              <a:rPr lang="en-US" dirty="0">
                <a:solidFill>
                  <a:srgbClr val="006600"/>
                </a:solidFill>
              </a:rPr>
              <a:t> count;</a:t>
            </a:r>
          </a:p>
          <a:p>
            <a:r>
              <a:rPr lang="en-US" dirty="0">
                <a:solidFill>
                  <a:srgbClr val="006600"/>
                </a:solidFill>
              </a:rPr>
              <a:t> auto </a:t>
            </a:r>
            <a:r>
              <a:rPr lang="en-US" dirty="0" err="1">
                <a:solidFill>
                  <a:srgbClr val="006600"/>
                </a:solidFill>
              </a:rPr>
              <a:t>int</a:t>
            </a:r>
            <a:r>
              <a:rPr lang="en-US" dirty="0">
                <a:solidFill>
                  <a:srgbClr val="006600"/>
                </a:solidFill>
              </a:rPr>
              <a:t> count;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67200" y="1524001"/>
            <a:ext cx="4495800" cy="2092881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Register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used to define local variables that should be stored in a register instead of RAM.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Max size = size of register (=1 word)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 can’t have unary operator applied to it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Should be used for variables that need quick access </a:t>
            </a:r>
            <a:r>
              <a:rPr lang="en-US" sz="1600" dirty="0" err="1"/>
              <a:t>e.g</a:t>
            </a:r>
            <a:r>
              <a:rPr lang="en-US" sz="1600" dirty="0"/>
              <a:t> counters</a:t>
            </a:r>
          </a:p>
          <a:p>
            <a:pPr algn="just"/>
            <a:r>
              <a:rPr lang="en-US" sz="1600" dirty="0">
                <a:solidFill>
                  <a:srgbClr val="006600"/>
                </a:solidFill>
              </a:rPr>
              <a:t>     Ex: register </a:t>
            </a:r>
            <a:r>
              <a:rPr lang="en-US" sz="1600" dirty="0" err="1">
                <a:solidFill>
                  <a:srgbClr val="006600"/>
                </a:solidFill>
              </a:rPr>
              <a:t>int</a:t>
            </a:r>
            <a:r>
              <a:rPr lang="en-US" sz="1600" dirty="0">
                <a:solidFill>
                  <a:srgbClr val="006600"/>
                </a:solidFill>
              </a:rPr>
              <a:t> count;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114800"/>
            <a:ext cx="3581400" cy="2339102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static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Exists during the lifetime of the program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Enables variables to maintain their values between the function calls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Can also be applied to global variable but the scope is restricted to file in which is declared</a:t>
            </a:r>
          </a:p>
          <a:p>
            <a:pPr algn="just"/>
            <a:r>
              <a:rPr lang="en-US" sz="1600" dirty="0">
                <a:solidFill>
                  <a:srgbClr val="006600"/>
                </a:solidFill>
              </a:rPr>
              <a:t>static </a:t>
            </a:r>
            <a:r>
              <a:rPr lang="en-US" sz="1600" dirty="0" err="1">
                <a:solidFill>
                  <a:srgbClr val="006600"/>
                </a:solidFill>
              </a:rPr>
              <a:t>int</a:t>
            </a:r>
            <a:r>
              <a:rPr lang="en-US" sz="1600" dirty="0">
                <a:solidFill>
                  <a:srgbClr val="006600"/>
                </a:solidFill>
              </a:rPr>
              <a:t> count=2; 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7200" y="3962402"/>
            <a:ext cx="4495800" cy="2585323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extern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Provides reference of global variable that is visible to ALL the program files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When you use 'extern', the variable cannot be initialized as all it does is point the variable name at a storage location that has been previously defined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extern modifier is most commonly used when there are two or more files sharing the same global variables or functions </a:t>
            </a:r>
            <a:endParaRPr lang="en-US" sz="16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16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Storage Classes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990600"/>
            <a:ext cx="83820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Defines the scope (visibility) and life-time of variables and/or functions </a:t>
            </a:r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6" t="43710" r="43739" b="37552"/>
          <a:stretch/>
        </p:blipFill>
        <p:spPr bwMode="auto">
          <a:xfrm>
            <a:off x="381000" y="1981200"/>
            <a:ext cx="874875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75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Example </a:t>
            </a:r>
            <a:r>
              <a:rPr lang="en-US" sz="3200" b="1" dirty="0">
                <a:solidFill>
                  <a:srgbClr val="FFFF00"/>
                </a:solidFill>
              </a:rPr>
              <a:t>auto</a:t>
            </a:r>
          </a:p>
        </p:txBody>
      </p:sp>
      <p:sp>
        <p:nvSpPr>
          <p:cNvPr id="207873" name="Rectangle 1"/>
          <p:cNvSpPr>
            <a:spLocks noChangeArrowheads="1"/>
          </p:cNvSpPr>
          <p:nvPr/>
        </p:nvSpPr>
        <p:spPr bwMode="auto">
          <a:xfrm>
            <a:off x="4753374" y="2510666"/>
            <a:ext cx="4390626" cy="1615803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void increment(int count)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      count++;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     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printf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("count is %d\n", count);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}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8600" y="1219200"/>
            <a:ext cx="4308872" cy="3770239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000" dirty="0">
                <a:solidFill>
                  <a:srgbClr val="880000"/>
                </a:solidFill>
                <a:latin typeface="Bookman Old Style" panose="02050604050505020204" pitchFamily="18" charset="0"/>
                <a:cs typeface="Arial" pitchFamily="34" charset="0"/>
              </a:rPr>
              <a:t>#include &lt;</a:t>
            </a:r>
            <a:r>
              <a:rPr lang="en-US" sz="2000" dirty="0" err="1">
                <a:solidFill>
                  <a:srgbClr val="880000"/>
                </a:solidFill>
                <a:latin typeface="Bookman Old Style" panose="02050604050505020204" pitchFamily="18" charset="0"/>
                <a:cs typeface="Arial" pitchFamily="34" charset="0"/>
              </a:rPr>
              <a:t>stdio.h</a:t>
            </a:r>
            <a:r>
              <a:rPr lang="en-US" sz="2000" dirty="0">
                <a:solidFill>
                  <a:srgbClr val="880000"/>
                </a:solidFill>
                <a:latin typeface="Bookman Old Style" panose="02050604050505020204" pitchFamily="18" charset="0"/>
                <a:cs typeface="Arial" pitchFamily="34" charset="0"/>
              </a:rPr>
              <a:t>&gt;</a:t>
            </a:r>
          </a:p>
          <a:p>
            <a:pPr lvl="0"/>
            <a:r>
              <a:rPr lang="en-US" sz="2000" dirty="0">
                <a:solidFill>
                  <a:srgbClr val="880000"/>
                </a:solidFill>
                <a:latin typeface="Bookman Old Style" panose="02050604050505020204" pitchFamily="18" charset="0"/>
                <a:cs typeface="Arial" pitchFamily="34" charset="0"/>
              </a:rPr>
              <a:t>void increment(int);</a:t>
            </a:r>
          </a:p>
          <a:p>
            <a:pPr lvl="0"/>
            <a:r>
              <a:rPr lang="en-US" sz="2000" dirty="0">
                <a:solidFill>
                  <a:srgbClr val="880000"/>
                </a:solidFill>
                <a:latin typeface="Bookman Old Style" panose="02050604050505020204" pitchFamily="18" charset="0"/>
                <a:cs typeface="Arial" pitchFamily="34" charset="0"/>
              </a:rPr>
              <a:t>int main()</a:t>
            </a:r>
          </a:p>
          <a:p>
            <a:pPr lvl="0"/>
            <a:r>
              <a:rPr lang="en-US" sz="2000" dirty="0">
                <a:solidFill>
                  <a:srgbClr val="880000"/>
                </a:solidFill>
                <a:latin typeface="Bookman Old Style" panose="02050604050505020204" pitchFamily="18" charset="0"/>
                <a:cs typeface="Arial" pitchFamily="34" charset="0"/>
              </a:rPr>
              <a:t> {</a:t>
            </a:r>
          </a:p>
          <a:p>
            <a:pPr lvl="0"/>
            <a:r>
              <a:rPr lang="en-US" sz="2000" dirty="0">
                <a:solidFill>
                  <a:srgbClr val="880000"/>
                </a:solidFill>
                <a:latin typeface="Bookman Old Style" panose="02050604050505020204" pitchFamily="18" charset="0"/>
                <a:cs typeface="Arial" pitchFamily="34" charset="0"/>
              </a:rPr>
              <a:t>        auto int count=10 ;</a:t>
            </a:r>
          </a:p>
          <a:p>
            <a:pPr lvl="0"/>
            <a:r>
              <a:rPr lang="en-US" sz="2000" dirty="0">
                <a:solidFill>
                  <a:srgbClr val="880000"/>
                </a:solidFill>
                <a:latin typeface="Bookman Old Style" panose="02050604050505020204" pitchFamily="18" charset="0"/>
                <a:cs typeface="Arial" pitchFamily="34" charset="0"/>
              </a:rPr>
              <a:t>        increment(count);</a:t>
            </a:r>
          </a:p>
          <a:p>
            <a:pPr lvl="0"/>
            <a:r>
              <a:rPr lang="en-US" sz="2000" dirty="0">
                <a:solidFill>
                  <a:srgbClr val="880000"/>
                </a:solidFill>
                <a:latin typeface="Bookman Old Style" panose="02050604050505020204" pitchFamily="18" charset="0"/>
                <a:cs typeface="Arial" pitchFamily="34" charset="0"/>
              </a:rPr>
              <a:t>      </a:t>
            </a:r>
            <a:r>
              <a:rPr lang="en-US" sz="2000" dirty="0" err="1">
                <a:solidFill>
                  <a:srgbClr val="880000"/>
                </a:solidFill>
                <a:latin typeface="Bookman Old Style" panose="02050604050505020204" pitchFamily="18" charset="0"/>
                <a:cs typeface="Arial" pitchFamily="34" charset="0"/>
              </a:rPr>
              <a:t>printf</a:t>
            </a:r>
            <a:r>
              <a:rPr lang="en-US" sz="2000" dirty="0">
                <a:solidFill>
                  <a:srgbClr val="880000"/>
                </a:solidFill>
                <a:latin typeface="Bookman Old Style" panose="02050604050505020204" pitchFamily="18" charset="0"/>
                <a:cs typeface="Arial" pitchFamily="34" charset="0"/>
              </a:rPr>
              <a:t>("count is %d\n", count);</a:t>
            </a:r>
          </a:p>
          <a:p>
            <a:pPr lvl="0"/>
            <a:r>
              <a:rPr lang="en-US" sz="2000" dirty="0">
                <a:solidFill>
                  <a:srgbClr val="880000"/>
                </a:solidFill>
                <a:latin typeface="Bookman Old Style" panose="02050604050505020204" pitchFamily="18" charset="0"/>
                <a:cs typeface="Arial" pitchFamily="34" charset="0"/>
              </a:rPr>
              <a:t>        increment(count);</a:t>
            </a:r>
          </a:p>
          <a:p>
            <a:pPr lvl="0"/>
            <a:r>
              <a:rPr lang="en-US" sz="2000" dirty="0">
                <a:solidFill>
                  <a:srgbClr val="880000"/>
                </a:solidFill>
                <a:latin typeface="Bookman Old Style" panose="02050604050505020204" pitchFamily="18" charset="0"/>
                <a:cs typeface="Arial" pitchFamily="34" charset="0"/>
              </a:rPr>
              <a:t>      </a:t>
            </a:r>
            <a:r>
              <a:rPr lang="en-US" sz="2000" dirty="0" err="1">
                <a:solidFill>
                  <a:srgbClr val="880000"/>
                </a:solidFill>
                <a:latin typeface="Bookman Old Style" panose="02050604050505020204" pitchFamily="18" charset="0"/>
                <a:cs typeface="Arial" pitchFamily="34" charset="0"/>
              </a:rPr>
              <a:t>printf</a:t>
            </a:r>
            <a:r>
              <a:rPr lang="en-US" sz="2000" dirty="0">
                <a:solidFill>
                  <a:srgbClr val="880000"/>
                </a:solidFill>
                <a:latin typeface="Bookman Old Style" panose="02050604050505020204" pitchFamily="18" charset="0"/>
                <a:cs typeface="Arial" pitchFamily="34" charset="0"/>
              </a:rPr>
              <a:t>("count is %d\n", count);</a:t>
            </a:r>
          </a:p>
          <a:p>
            <a:pPr lvl="0"/>
            <a:r>
              <a:rPr lang="en-US" sz="2000" dirty="0">
                <a:solidFill>
                  <a:srgbClr val="880000"/>
                </a:solidFill>
                <a:latin typeface="Bookman Old Style" panose="02050604050505020204" pitchFamily="18" charset="0"/>
                <a:cs typeface="Arial" pitchFamily="34" charset="0"/>
              </a:rPr>
              <a:t>        increment(count);</a:t>
            </a:r>
          </a:p>
          <a:p>
            <a:pPr lvl="0"/>
            <a:r>
              <a:rPr lang="en-US" sz="2000" dirty="0">
                <a:solidFill>
                  <a:srgbClr val="880000"/>
                </a:solidFill>
                <a:latin typeface="Bookman Old Style" panose="02050604050505020204" pitchFamily="18" charset="0"/>
                <a:cs typeface="Arial" pitchFamily="34" charset="0"/>
              </a:rPr>
              <a:t>      </a:t>
            </a:r>
            <a:r>
              <a:rPr lang="en-US" sz="2000" dirty="0" err="1">
                <a:solidFill>
                  <a:srgbClr val="880000"/>
                </a:solidFill>
                <a:latin typeface="Bookman Old Style" panose="02050604050505020204" pitchFamily="18" charset="0"/>
                <a:cs typeface="Arial" pitchFamily="34" charset="0"/>
              </a:rPr>
              <a:t>printf</a:t>
            </a:r>
            <a:r>
              <a:rPr lang="en-US" sz="2000" dirty="0">
                <a:solidFill>
                  <a:srgbClr val="880000"/>
                </a:solidFill>
                <a:latin typeface="Bookman Old Style" panose="02050604050505020204" pitchFamily="18" charset="0"/>
                <a:cs typeface="Arial" pitchFamily="34" charset="0"/>
              </a:rPr>
              <a:t>("count is %d\n", count);</a:t>
            </a:r>
          </a:p>
          <a:p>
            <a:pPr lvl="0"/>
            <a:r>
              <a:rPr lang="en-US" sz="2000" dirty="0">
                <a:solidFill>
                  <a:srgbClr val="880000"/>
                </a:solidFill>
                <a:latin typeface="Bookman Old Style" panose="02050604050505020204" pitchFamily="18" charset="0"/>
                <a:cs typeface="Arial" pitchFamily="34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5029200"/>
            <a:ext cx="865782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7030A0"/>
                </a:solidFill>
              </a:rPr>
              <a:t>The scope of this auto variable is within the function only. It is equivalent to local variable. All local variables are auto variables by default.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7030A0"/>
                </a:solidFill>
              </a:rPr>
              <a:t>Life time of auto variable is within the block.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7030A0"/>
                </a:solidFill>
              </a:rPr>
              <a:t>Default value: garbage value</a:t>
            </a:r>
          </a:p>
        </p:txBody>
      </p:sp>
    </p:spTree>
    <p:extLst>
      <p:ext uri="{BB962C8B-B14F-4D97-AF65-F5344CB8AC3E}">
        <p14:creationId xmlns:p14="http://schemas.microsoft.com/office/powerpoint/2010/main" val="253334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Example </a:t>
            </a:r>
            <a:r>
              <a:rPr lang="en-US" sz="3200" b="1" dirty="0">
                <a:solidFill>
                  <a:srgbClr val="FFFF00"/>
                </a:solidFill>
              </a:rPr>
              <a:t>static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95800" y="914400"/>
            <a:ext cx="4390626" cy="1923579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void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 increment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(</a:t>
            </a:r>
            <a:r>
              <a:rPr lang="en-US" sz="2000" dirty="0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      </a:t>
            </a:r>
            <a:r>
              <a:rPr lang="en-US" sz="2000" b="1" dirty="0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static </a:t>
            </a:r>
            <a:r>
              <a:rPr lang="en-US" sz="2000" b="1" dirty="0" err="1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int</a:t>
            </a:r>
            <a:r>
              <a:rPr lang="en-US" sz="2000" b="1" dirty="0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 count=0;</a:t>
            </a:r>
            <a:r>
              <a:rPr lang="en-US" sz="2000" dirty="0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	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Bookman Old Style" panose="02050604050505020204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      </a:t>
            </a:r>
            <a:r>
              <a:rPr lang="en-US" sz="2000" b="1" dirty="0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count++;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Bookman Old Style" panose="02050604050505020204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  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printf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"count is %d\n"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 count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);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}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3402" y="838200"/>
            <a:ext cx="2507097" cy="2539132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000" dirty="0">
                <a:solidFill>
                  <a:srgbClr val="880000"/>
                </a:solidFill>
                <a:latin typeface="Bookman Old Style" panose="02050604050505020204" pitchFamily="18" charset="0"/>
                <a:cs typeface="Arial" pitchFamily="34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008800"/>
                </a:solidFill>
                <a:latin typeface="Bookman Old Style" panose="02050604050505020204" pitchFamily="18" charset="0"/>
                <a:cs typeface="Arial" pitchFamily="34" charset="0"/>
              </a:rPr>
              <a:t>&lt;</a:t>
            </a:r>
            <a:r>
              <a:rPr lang="en-US" sz="2000" dirty="0" err="1">
                <a:solidFill>
                  <a:srgbClr val="008800"/>
                </a:solidFill>
                <a:latin typeface="Bookman Old Style" panose="02050604050505020204" pitchFamily="18" charset="0"/>
                <a:cs typeface="Arial" pitchFamily="34" charset="0"/>
              </a:rPr>
              <a:t>stdio.h</a:t>
            </a:r>
            <a:r>
              <a:rPr lang="en-US" sz="2000" dirty="0">
                <a:solidFill>
                  <a:srgbClr val="008800"/>
                </a:solidFill>
                <a:latin typeface="Bookman Old Style" panose="02050604050505020204" pitchFamily="18" charset="0"/>
                <a:cs typeface="Arial" pitchFamily="34" charset="0"/>
              </a:rPr>
              <a:t>&gt;</a:t>
            </a:r>
          </a:p>
          <a:p>
            <a:pPr lvl="0"/>
            <a:r>
              <a:rPr lang="en-US" sz="2000" b="1" dirty="0">
                <a:solidFill>
                  <a:srgbClr val="000088"/>
                </a:solidFill>
                <a:latin typeface="Bookman Old Style" panose="02050604050505020204" pitchFamily="18" charset="0"/>
                <a:cs typeface="Arial" pitchFamily="34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 increment</a:t>
            </a:r>
            <a:r>
              <a:rPr lang="en-US" sz="2000" b="1" dirty="0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();</a:t>
            </a:r>
            <a:r>
              <a:rPr lang="en-US" sz="2000" b="1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 </a:t>
            </a:r>
            <a:b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 main</a:t>
            </a:r>
            <a:r>
              <a:rPr lang="en-US" sz="2000" dirty="0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()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 	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	increment</a:t>
            </a:r>
            <a:r>
              <a:rPr lang="en-US" sz="2000" dirty="0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();</a:t>
            </a: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 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	increment();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	increment();</a:t>
            </a:r>
          </a:p>
          <a:p>
            <a:pPr lvl="0"/>
            <a:r>
              <a:rPr lang="en-US" sz="2000" dirty="0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}</a:t>
            </a:r>
            <a:r>
              <a:rPr lang="en-US" sz="2000" dirty="0">
                <a:latin typeface="Bookman Old Style" panose="02050604050505020204" pitchFamily="18" charset="0"/>
                <a:cs typeface="Arial" pitchFamily="34" charset="0"/>
              </a:rPr>
              <a:t> </a:t>
            </a:r>
            <a:endParaRPr lang="en-US" sz="4800" dirty="0">
              <a:latin typeface="Bookman Old Style" panose="02050604050505020204" pitchFamily="18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401CA6-0FCC-4CF0-B6CE-1624C6585172}"/>
              </a:ext>
            </a:extLst>
          </p:cNvPr>
          <p:cNvSpPr/>
          <p:nvPr/>
        </p:nvSpPr>
        <p:spPr>
          <a:xfrm>
            <a:off x="228600" y="3625096"/>
            <a:ext cx="86578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7030A0"/>
                </a:solidFill>
              </a:rPr>
              <a:t>The scope of this auto variable is within the function only.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7030A0"/>
                </a:solidFill>
              </a:rPr>
              <a:t>Life time of static variable until completion of program.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7030A0"/>
                </a:solidFill>
              </a:rPr>
              <a:t>Default value: 0</a:t>
            </a:r>
          </a:p>
        </p:txBody>
      </p:sp>
    </p:spTree>
    <p:extLst>
      <p:ext uri="{BB962C8B-B14F-4D97-AF65-F5344CB8AC3E}">
        <p14:creationId xmlns:p14="http://schemas.microsoft.com/office/powerpoint/2010/main" val="174012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Example </a:t>
            </a:r>
            <a:r>
              <a:rPr lang="en-US" sz="3200" b="1" dirty="0">
                <a:solidFill>
                  <a:srgbClr val="FFFF00"/>
                </a:solidFill>
              </a:rPr>
              <a:t>extern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3400" y="762000"/>
            <a:ext cx="8229600" cy="3462462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000" dirty="0">
                <a:latin typeface="Bookman Old Style" panose="02050604050505020204" pitchFamily="18" charset="0"/>
                <a:cs typeface="Arial" pitchFamily="34" charset="0"/>
              </a:rPr>
              <a:t>#include&lt;</a:t>
            </a:r>
            <a:r>
              <a:rPr lang="en-US" sz="2000" dirty="0" err="1">
                <a:latin typeface="Bookman Old Style" panose="02050604050505020204" pitchFamily="18" charset="0"/>
                <a:cs typeface="Arial" pitchFamily="34" charset="0"/>
              </a:rPr>
              <a:t>stdio.h</a:t>
            </a:r>
            <a:r>
              <a:rPr lang="en-US" sz="2000" dirty="0">
                <a:latin typeface="Bookman Old Style" panose="02050604050505020204" pitchFamily="18" charset="0"/>
                <a:cs typeface="Arial" pitchFamily="34" charset="0"/>
              </a:rPr>
              <a:t>&gt;</a:t>
            </a:r>
          </a:p>
          <a:p>
            <a:pPr lvl="0"/>
            <a:r>
              <a:rPr lang="en-US" sz="2000" dirty="0" err="1">
                <a:latin typeface="Bookman Old Style" panose="02050604050505020204" pitchFamily="18" charset="0"/>
                <a:cs typeface="Arial" pitchFamily="34" charset="0"/>
              </a:rPr>
              <a:t>int</a:t>
            </a:r>
            <a:r>
              <a:rPr lang="en-US" sz="2000" dirty="0">
                <a:latin typeface="Bookman Old Style" panose="02050604050505020204" pitchFamily="18" charset="0"/>
                <a:cs typeface="Arial" pitchFamily="34" charset="0"/>
              </a:rPr>
              <a:t> x = 10 ;</a:t>
            </a:r>
          </a:p>
          <a:p>
            <a:pPr lvl="0"/>
            <a:r>
              <a:rPr lang="en-US" sz="2000" dirty="0" err="1">
                <a:latin typeface="Bookman Old Style" panose="02050604050505020204" pitchFamily="18" charset="0"/>
                <a:cs typeface="Arial" pitchFamily="34" charset="0"/>
              </a:rPr>
              <a:t>int</a:t>
            </a:r>
            <a:r>
              <a:rPr lang="en-US" sz="2000" dirty="0">
                <a:latin typeface="Bookman Old Style" panose="02050604050505020204" pitchFamily="18" charset="0"/>
                <a:cs typeface="Arial" pitchFamily="34" charset="0"/>
              </a:rPr>
              <a:t> main( )</a:t>
            </a:r>
          </a:p>
          <a:p>
            <a:pPr lvl="0"/>
            <a:r>
              <a:rPr lang="en-US" sz="2000" dirty="0">
                <a:latin typeface="Bookman Old Style" panose="02050604050505020204" pitchFamily="18" charset="0"/>
                <a:cs typeface="Arial" pitchFamily="34" charset="0"/>
              </a:rPr>
              <a:t>{</a:t>
            </a:r>
          </a:p>
          <a:p>
            <a:pPr lvl="0"/>
            <a:r>
              <a:rPr lang="en-US" sz="2000" dirty="0">
                <a:latin typeface="Bookman Old Style" panose="02050604050505020204" pitchFamily="18" charset="0"/>
                <a:cs typeface="Arial" pitchFamily="34" charset="0"/>
              </a:rPr>
              <a:t>    </a:t>
            </a:r>
            <a:r>
              <a:rPr lang="en-US" sz="2000" dirty="0">
                <a:solidFill>
                  <a:srgbClr val="C00000"/>
                </a:solidFill>
                <a:latin typeface="Bookman Old Style" panose="02050604050505020204" pitchFamily="18" charset="0"/>
                <a:cs typeface="Arial" pitchFamily="34" charset="0"/>
              </a:rPr>
              <a:t>extern </a:t>
            </a:r>
            <a:r>
              <a:rPr lang="en-US" sz="2000" dirty="0" err="1">
                <a:solidFill>
                  <a:srgbClr val="C00000"/>
                </a:solidFill>
                <a:latin typeface="Bookman Old Style" panose="02050604050505020204" pitchFamily="18" charset="0"/>
                <a:cs typeface="Arial" pitchFamily="34" charset="0"/>
              </a:rPr>
              <a:t>int</a:t>
            </a:r>
            <a:r>
              <a:rPr lang="en-US" sz="2000" dirty="0">
                <a:solidFill>
                  <a:srgbClr val="C00000"/>
                </a:solidFill>
                <a:latin typeface="Bookman Old Style" panose="02050604050505020204" pitchFamily="18" charset="0"/>
                <a:cs typeface="Arial" pitchFamily="34" charset="0"/>
              </a:rPr>
              <a:t> y </a:t>
            </a:r>
            <a:r>
              <a:rPr lang="en-US" sz="2000" dirty="0">
                <a:latin typeface="Bookman Old Style" panose="02050604050505020204" pitchFamily="18" charset="0"/>
                <a:cs typeface="Arial" pitchFamily="34" charset="0"/>
              </a:rPr>
              <a:t>;  //Declaration</a:t>
            </a:r>
          </a:p>
          <a:p>
            <a:pPr lvl="0"/>
            <a:r>
              <a:rPr lang="en-US" sz="2000" dirty="0">
                <a:latin typeface="Bookman Old Style" panose="02050604050505020204" pitchFamily="18" charset="0"/>
                <a:cs typeface="Arial" pitchFamily="34" charset="0"/>
              </a:rPr>
              <a:t>    </a:t>
            </a:r>
            <a:r>
              <a:rPr lang="en-US" sz="2000" dirty="0" err="1">
                <a:latin typeface="Bookman Old Style" panose="02050604050505020204" pitchFamily="18" charset="0"/>
                <a:cs typeface="Arial" pitchFamily="34" charset="0"/>
              </a:rPr>
              <a:t>printf</a:t>
            </a:r>
            <a:r>
              <a:rPr lang="en-US" sz="2000" dirty="0">
                <a:latin typeface="Bookman Old Style" panose="02050604050505020204" pitchFamily="18" charset="0"/>
                <a:cs typeface="Arial" pitchFamily="34" charset="0"/>
              </a:rPr>
              <a:t> ( "The value of x is %d\n", x ) ;</a:t>
            </a:r>
          </a:p>
          <a:p>
            <a:pPr lvl="0"/>
            <a:r>
              <a:rPr lang="en-US" sz="2000" dirty="0">
                <a:latin typeface="Bookman Old Style" panose="02050604050505020204" pitchFamily="18" charset="0"/>
                <a:cs typeface="Arial" pitchFamily="34" charset="0"/>
              </a:rPr>
              <a:t>    </a:t>
            </a:r>
            <a:r>
              <a:rPr lang="en-US" sz="2000" dirty="0" err="1">
                <a:latin typeface="Bookman Old Style" panose="02050604050505020204" pitchFamily="18" charset="0"/>
                <a:cs typeface="Arial" pitchFamily="34" charset="0"/>
              </a:rPr>
              <a:t>printf</a:t>
            </a:r>
            <a:r>
              <a:rPr lang="en-US" sz="2000" dirty="0">
                <a:latin typeface="Bookman Old Style" panose="02050604050505020204" pitchFamily="18" charset="0"/>
                <a:cs typeface="Arial" pitchFamily="34" charset="0"/>
              </a:rPr>
              <a:t> ( "The value of y is %d\n", y ) ;</a:t>
            </a:r>
          </a:p>
          <a:p>
            <a:pPr lvl="0"/>
            <a:r>
              <a:rPr lang="en-US" sz="2000" dirty="0">
                <a:latin typeface="Bookman Old Style" panose="02050604050505020204" pitchFamily="18" charset="0"/>
                <a:cs typeface="Arial" pitchFamily="34" charset="0"/>
              </a:rPr>
              <a:t>    return 0;</a:t>
            </a:r>
          </a:p>
          <a:p>
            <a:pPr lvl="0"/>
            <a:r>
              <a:rPr lang="en-US" sz="2000" dirty="0">
                <a:latin typeface="Bookman Old Style" panose="02050604050505020204" pitchFamily="18" charset="0"/>
                <a:cs typeface="Arial" pitchFamily="34" charset="0"/>
              </a:rPr>
              <a:t>}</a:t>
            </a:r>
          </a:p>
          <a:p>
            <a:pPr lvl="0"/>
            <a:endParaRPr lang="en-US" sz="2000" dirty="0">
              <a:latin typeface="Bookman Old Style" panose="02050604050505020204" pitchFamily="18" charset="0"/>
              <a:cs typeface="Arial" pitchFamily="34" charset="0"/>
            </a:endParaRPr>
          </a:p>
          <a:p>
            <a:pPr lvl="0"/>
            <a:r>
              <a:rPr lang="en-US" sz="2000" dirty="0" err="1">
                <a:solidFill>
                  <a:srgbClr val="C00000"/>
                </a:solidFill>
                <a:latin typeface="Bookman Old Style" panose="02050604050505020204" pitchFamily="18" charset="0"/>
                <a:cs typeface="Arial" pitchFamily="34" charset="0"/>
              </a:rPr>
              <a:t>int</a:t>
            </a:r>
            <a:r>
              <a:rPr lang="en-US" sz="2000" dirty="0">
                <a:solidFill>
                  <a:srgbClr val="C00000"/>
                </a:solidFill>
                <a:latin typeface="Bookman Old Style" panose="02050604050505020204" pitchFamily="18" charset="0"/>
                <a:cs typeface="Arial" pitchFamily="34" charset="0"/>
              </a:rPr>
              <a:t> y = 50 ;   </a:t>
            </a:r>
            <a:r>
              <a:rPr lang="en-US" sz="2000" dirty="0">
                <a:latin typeface="Bookman Old Style" panose="02050604050505020204" pitchFamily="18" charset="0"/>
                <a:cs typeface="Arial" pitchFamily="34" charset="0"/>
              </a:rPr>
              <a:t>//Definition</a:t>
            </a:r>
            <a:endParaRPr lang="en-US" sz="4800" dirty="0">
              <a:latin typeface="Bookman Old Style" panose="02050604050505020204" pitchFamily="18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EC0572-AFED-4037-ABA7-FA4095020BC4}"/>
              </a:ext>
            </a:extLst>
          </p:cNvPr>
          <p:cNvSpPr/>
          <p:nvPr/>
        </p:nvSpPr>
        <p:spPr>
          <a:xfrm>
            <a:off x="243087" y="4419600"/>
            <a:ext cx="86578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7030A0"/>
                </a:solidFill>
              </a:rPr>
              <a:t>The scope of this variable is throughout the program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7030A0"/>
                </a:solidFill>
              </a:rPr>
              <a:t>Life time of extern variable until completion of program.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7030A0"/>
                </a:solidFill>
              </a:rPr>
              <a:t>Default value: 0</a:t>
            </a:r>
          </a:p>
        </p:txBody>
      </p:sp>
    </p:spTree>
    <p:extLst>
      <p:ext uri="{BB962C8B-B14F-4D97-AF65-F5344CB8AC3E}">
        <p14:creationId xmlns:p14="http://schemas.microsoft.com/office/powerpoint/2010/main" val="261180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Example </a:t>
            </a:r>
            <a:r>
              <a:rPr lang="en-US" sz="3200" b="1" dirty="0">
                <a:solidFill>
                  <a:srgbClr val="FFFF00"/>
                </a:solidFill>
              </a:rPr>
              <a:t>register</a:t>
            </a:r>
          </a:p>
        </p:txBody>
      </p:sp>
      <p:sp>
        <p:nvSpPr>
          <p:cNvPr id="207873" name="Rectangle 1"/>
          <p:cNvSpPr>
            <a:spLocks noChangeArrowheads="1"/>
          </p:cNvSpPr>
          <p:nvPr/>
        </p:nvSpPr>
        <p:spPr bwMode="auto">
          <a:xfrm>
            <a:off x="4495800" y="1066800"/>
            <a:ext cx="4390626" cy="1615803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void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 increment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int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 count)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      </a:t>
            </a:r>
            <a:r>
              <a:rPr lang="en-US" sz="2000" b="1" dirty="0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count++;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Bookman Old Style" panose="02050604050505020204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  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printf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"count is %d\n"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 count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);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}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3400" y="990600"/>
            <a:ext cx="3393558" cy="2846909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000" dirty="0">
                <a:solidFill>
                  <a:srgbClr val="880000"/>
                </a:solidFill>
                <a:latin typeface="Bookman Old Style" panose="02050604050505020204" pitchFamily="18" charset="0"/>
                <a:cs typeface="Arial" pitchFamily="34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008800"/>
                </a:solidFill>
                <a:latin typeface="Bookman Old Style" panose="02050604050505020204" pitchFamily="18" charset="0"/>
                <a:cs typeface="Arial" pitchFamily="34" charset="0"/>
              </a:rPr>
              <a:t>&lt;</a:t>
            </a:r>
            <a:r>
              <a:rPr lang="en-US" sz="2000" dirty="0" err="1">
                <a:solidFill>
                  <a:srgbClr val="008800"/>
                </a:solidFill>
                <a:latin typeface="Bookman Old Style" panose="02050604050505020204" pitchFamily="18" charset="0"/>
                <a:cs typeface="Arial" pitchFamily="34" charset="0"/>
              </a:rPr>
              <a:t>stdio.h</a:t>
            </a:r>
            <a:r>
              <a:rPr lang="en-US" sz="2000" dirty="0">
                <a:solidFill>
                  <a:srgbClr val="008800"/>
                </a:solidFill>
                <a:latin typeface="Bookman Old Style" panose="02050604050505020204" pitchFamily="18" charset="0"/>
                <a:cs typeface="Arial" pitchFamily="34" charset="0"/>
              </a:rPr>
              <a:t>&gt;</a:t>
            </a:r>
          </a:p>
          <a:p>
            <a:pPr lvl="0"/>
            <a:r>
              <a:rPr lang="en-US" sz="2000" b="1" dirty="0">
                <a:solidFill>
                  <a:srgbClr val="000088"/>
                </a:solidFill>
                <a:latin typeface="Bookman Old Style" panose="02050604050505020204" pitchFamily="18" charset="0"/>
                <a:cs typeface="Arial" pitchFamily="34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 increment</a:t>
            </a:r>
            <a:r>
              <a:rPr lang="en-US" sz="2000" b="1" dirty="0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(</a:t>
            </a:r>
            <a:r>
              <a:rPr lang="en-US" sz="2000" b="1" dirty="0" err="1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int</a:t>
            </a:r>
            <a:r>
              <a:rPr lang="en-US" sz="2000" b="1" dirty="0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);</a:t>
            </a:r>
            <a:r>
              <a:rPr lang="en-US" sz="2000" b="1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 </a:t>
            </a:r>
            <a:b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 main</a:t>
            </a:r>
            <a:r>
              <a:rPr lang="en-US" sz="2000" dirty="0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()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{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 	</a:t>
            </a: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  <a:cs typeface="Arial" pitchFamily="34" charset="0"/>
              </a:rPr>
              <a:t>register</a:t>
            </a: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 count </a:t>
            </a:r>
            <a:r>
              <a:rPr lang="en-US" sz="2000" dirty="0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006666"/>
                </a:solidFill>
                <a:latin typeface="Bookman Old Style" panose="02050604050505020204" pitchFamily="18" charset="0"/>
                <a:cs typeface="Arial" pitchFamily="34" charset="0"/>
              </a:rPr>
              <a:t>1</a:t>
            </a:r>
            <a:r>
              <a:rPr lang="en-US" sz="2000" dirty="0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 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	increment</a:t>
            </a:r>
            <a:r>
              <a:rPr lang="en-US" sz="2000" dirty="0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(count);</a:t>
            </a: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 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	increment(count);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	increment(count);</a:t>
            </a:r>
          </a:p>
          <a:p>
            <a:pPr lvl="0"/>
            <a:r>
              <a:rPr lang="en-US" sz="2000" dirty="0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}</a:t>
            </a:r>
            <a:r>
              <a:rPr lang="en-US" sz="2000" dirty="0">
                <a:latin typeface="Bookman Old Style" panose="02050604050505020204" pitchFamily="18" charset="0"/>
                <a:cs typeface="Arial" pitchFamily="34" charset="0"/>
              </a:rPr>
              <a:t> </a:t>
            </a:r>
            <a:endParaRPr lang="en-US" sz="4800" dirty="0">
              <a:latin typeface="Bookman Old Style" panose="02050604050505020204" pitchFamily="18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C8B1F8-7320-4D19-A3CE-CEAEE404347F}"/>
              </a:ext>
            </a:extLst>
          </p:cNvPr>
          <p:cNvSpPr/>
          <p:nvPr/>
        </p:nvSpPr>
        <p:spPr>
          <a:xfrm>
            <a:off x="228600" y="4454604"/>
            <a:ext cx="865782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7030A0"/>
                </a:solidFill>
              </a:rPr>
              <a:t>The scope of this variable is within the block/function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7030A0"/>
                </a:solidFill>
              </a:rPr>
              <a:t>Life time of this variable is within the block/function.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7030A0"/>
                </a:solidFill>
              </a:rPr>
              <a:t>Default value: garbage value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7030A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7030A0"/>
                </a:solidFill>
              </a:rPr>
              <a:t>It’s same as auto variable only difference is it’s value stores in registers instead of RAM</a:t>
            </a:r>
          </a:p>
        </p:txBody>
      </p:sp>
    </p:spTree>
    <p:extLst>
      <p:ext uri="{BB962C8B-B14F-4D97-AF65-F5344CB8AC3E}">
        <p14:creationId xmlns:p14="http://schemas.microsoft.com/office/powerpoint/2010/main" val="1449565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868D4F-28C1-4E66-9DA0-7B76CD9C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3657600"/>
            <a:ext cx="6858000" cy="5334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Constants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879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868D4F-28C1-4E66-9DA0-7B76CD9C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85800"/>
            <a:ext cx="8610600" cy="3505200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2060"/>
                </a:solidFill>
              </a:rPr>
              <a:t>Constants refer to fixed values that the program may not alter during its execution.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>
                <a:solidFill>
                  <a:srgbClr val="002060"/>
                </a:solidFill>
              </a:rPr>
              <a:t>Constants: </a:t>
            </a:r>
            <a:br>
              <a:rPr lang="en-US" sz="240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integer constant, 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floating constant, 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character constant, 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string constant. 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1E02DA39-B6BE-4250-9D97-18C2889B4C41}"/>
              </a:ext>
            </a:extLst>
          </p:cNvPr>
          <p:cNvSpPr txBox="1">
            <a:spLocks/>
          </p:cNvSpPr>
          <p:nvPr/>
        </p:nvSpPr>
        <p:spPr>
          <a:xfrm>
            <a:off x="1447800" y="76200"/>
            <a:ext cx="6858000" cy="533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kern="0">
                <a:solidFill>
                  <a:srgbClr val="002060"/>
                </a:solidFill>
              </a:rPr>
              <a:t>Constants</a:t>
            </a:r>
            <a:endParaRPr lang="en-IN" kern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59534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verygoo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Subtitle copy">
  <a:themeElements>
    <a:clrScheme name="Title &amp; Subtitle cop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copy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Sans" pitchFamily="1" charset="0"/>
            <a:ea typeface="ヒラギノ角ゴ ProN W3" charset="-128"/>
            <a:cs typeface="ヒラギノ角ゴ ProN W3" charset="-128"/>
            <a:sym typeface="Gill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Sans" pitchFamily="1" charset="0"/>
            <a:ea typeface="ヒラギノ角ゴ ProN W3" charset="-128"/>
            <a:cs typeface="ヒラギノ角ゴ ProN W3" charset="-128"/>
            <a:sym typeface="GillSans" pitchFamily="1" charset="0"/>
          </a:defRPr>
        </a:defPPr>
      </a:lstStyle>
    </a:lnDef>
  </a:objectDefaults>
  <a:extraClrSchemeLst>
    <a:extraClrScheme>
      <a:clrScheme name="Title &amp; Subtitle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ericAssetId xmlns="145c5697-5eb5-440b-b2f1-a8273fb59250" xsi:nil="true"/>
    <AssetType xmlns="145c5697-5eb5-440b-b2f1-a8273fb59250">TP</AssetType>
    <Markets xmlns="145c5697-5eb5-440b-b2f1-a8273fb59250" xsi:nil="true"/>
    <AppVer xmlns="145c5697-5eb5-440b-b2f1-a8273fb59250" xsi:nil="true"/>
    <AuthoringAssetId xmlns="145c5697-5eb5-440b-b2f1-a8273fb59250">TP001136799</AuthoringAssetId>
    <AssetId xmlns="145c5697-5eb5-440b-b2f1-a8273fb59250">TS001136799</AssetId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6B320C-784B-48CF-9387-8B12FE18A3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78211FA-ADA8-4F3C-AC46-3F760DFB4F3C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E7145063-8963-4F41-8ED0-702CABF182ED}">
  <ds:schemaRefs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145c5697-5eb5-440b-b2f1-a8273fb59250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8B8B300C-072C-44B9-9187-A98E9B7B39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verygood</Template>
  <TotalTime>36519</TotalTime>
  <Words>850</Words>
  <Application>Microsoft Office PowerPoint</Application>
  <PresentationFormat>On-screen Show (4:3)</PresentationFormat>
  <Paragraphs>105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Algerian</vt:lpstr>
      <vt:lpstr>Arial</vt:lpstr>
      <vt:lpstr>Bookman Old Style</vt:lpstr>
      <vt:lpstr>Calibri</vt:lpstr>
      <vt:lpstr>GillSans</vt:lpstr>
      <vt:lpstr>Imprint MT Shadow</vt:lpstr>
      <vt:lpstr>Wingdings</vt:lpstr>
      <vt:lpstr>Wingdings 2</vt:lpstr>
      <vt:lpstr>verygood</vt:lpstr>
      <vt:lpstr>Title &amp; Subtitle copy</vt:lpstr>
      <vt:lpstr>PowerPoint Presentation</vt:lpstr>
      <vt:lpstr>Storage Classes</vt:lpstr>
      <vt:lpstr>Storage Classes</vt:lpstr>
      <vt:lpstr>Example auto</vt:lpstr>
      <vt:lpstr>Example static</vt:lpstr>
      <vt:lpstr>Example extern</vt:lpstr>
      <vt:lpstr>Example register</vt:lpstr>
      <vt:lpstr>Constants</vt:lpstr>
      <vt:lpstr>Constants refer to fixed values that the program may not alter during its execution.   Constants:  integer constant,  floating constant,  character constant,  string constant. </vt:lpstr>
      <vt:lpstr>#include &lt;stdio.h&gt; int main()  { int area; const int r = 10   ; const float pi = 3.14; const char nl='\n';     area = 2*pi*r; // pi=pi+0.1;    printf("area : %d", area);    printf("%c", nl);     return 0; }</vt:lpstr>
      <vt:lpstr>#include &lt;stdio.h&gt; #define R 10 #define PI  3.14 #define NEWLINE '\n'  int main() {    int area;     area = 2*PI*R;    printf("area : %d", area);    printf("%c", NEWLINE);     return 0; }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</dc:title>
  <dc:creator>cdac</dc:creator>
  <cp:lastModifiedBy>GIRISH BELANI</cp:lastModifiedBy>
  <cp:revision>4108</cp:revision>
  <dcterms:created xsi:type="dcterms:W3CDTF">2012-06-25T07:19:09Z</dcterms:created>
  <dcterms:modified xsi:type="dcterms:W3CDTF">2023-08-05T13:43:12Z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/>
  </property>
  <property fmtid="{D5CDD505-2E9C-101B-9397-08002B2CF9AE}" pid="3" name="AssetType">
    <vt:lpwstr>TP</vt:lpwstr>
  </property>
  <property fmtid="{D5CDD505-2E9C-101B-9397-08002B2CF9AE}" pid="4" name="BugNumber">
    <vt:lpwstr>490681L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TS001136799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Sample presentation slides with animation (Blue bars design)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EY001138790</vt:lpwstr>
  </property>
  <property fmtid="{D5CDD505-2E9C-101B-9397-08002B2CF9AE}" pid="21" name="SourceTitle">
    <vt:lpwstr>Sample presentation slides with animation (Blue bars design)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TemplateType">
    <vt:lpwstr>Presentations</vt:lpwstr>
  </property>
  <property fmtid="{D5CDD505-2E9C-101B-9397-08002B2CF9AE}" pid="25" name="OpenTemplate">
    <vt:lpwstr>1</vt:lpwstr>
  </property>
  <property fmtid="{D5CDD505-2E9C-101B-9397-08002B2CF9AE}" pid="26" name="UACurrentWords">
    <vt:lpwstr>0</vt:lpwstr>
  </property>
  <property fmtid="{D5CDD505-2E9C-101B-9397-08002B2CF9AE}" pid="27" name="UALocRecommendation">
    <vt:lpwstr>Localize</vt:lpwstr>
  </property>
  <property fmtid="{D5CDD505-2E9C-101B-9397-08002B2CF9AE}" pid="28" name="Applications">
    <vt:lpwstr>79;#Template 12;#66;#PowerPoint - Design Templt 2003;#67;#PowerPoint - Design Templt 12;#64;#PowerPoint 2003;#182;#Office XP;#65;#Microsoft Office PowerPoint 2007</vt:lpwstr>
  </property>
  <property fmtid="{D5CDD505-2E9C-101B-9397-08002B2CF9AE}" pid="29" name="TemplateStatus">
    <vt:lpwstr>Complete</vt:lpwstr>
  </property>
  <property fmtid="{D5CDD505-2E9C-101B-9397-08002B2CF9AE}" pid="30" name="ContentTypeId">
    <vt:lpwstr>0x0101006025706CF4CD034688BEBAE97A2E701D020200C3831ACA17D8814887A164412888521E</vt:lpwstr>
  </property>
  <property fmtid="{D5CDD505-2E9C-101B-9397-08002B2CF9AE}" pid="31" name="IsDeleted">
    <vt:lpwstr>0</vt:lpwstr>
  </property>
  <property fmtid="{D5CDD505-2E9C-101B-9397-08002B2CF9AE}" pid="32" name="ShowIn">
    <vt:lpwstr>Show everywhere</vt:lpwstr>
  </property>
  <property fmtid="{D5CDD505-2E9C-101B-9397-08002B2CF9AE}" pid="33" name="PublishStatusLookup">
    <vt:lpwstr>259288</vt:lpwstr>
  </property>
  <property fmtid="{D5CDD505-2E9C-101B-9397-08002B2CF9AE}" pid="34" name="TPClientViewer">
    <vt:lpwstr>Microsoft Office PowerPoint</vt:lpwstr>
  </property>
  <property fmtid="{D5CDD505-2E9C-101B-9397-08002B2CF9AE}" pid="35" name="TPComponent">
    <vt:lpwstr>PPTFiles</vt:lpwstr>
  </property>
  <property fmtid="{D5CDD505-2E9C-101B-9397-08002B2CF9AE}" pid="36" name="TPNamespace">
    <vt:lpwstr>POWERPNT</vt:lpwstr>
  </property>
  <property fmtid="{D5CDD505-2E9C-101B-9397-08002B2CF9AE}" pid="37" name="APTrustLevel">
    <vt:lpwstr>1.00000000000000</vt:lpwstr>
  </property>
  <property fmtid="{D5CDD505-2E9C-101B-9397-08002B2CF9AE}" pid="38" name="TrustLevel">
    <vt:lpwstr>Microsoft Managed Content</vt:lpwstr>
  </property>
  <property fmtid="{D5CDD505-2E9C-101B-9397-08002B2CF9AE}" pid="39" name="Content Type">
    <vt:lpwstr>OOFile</vt:lpwstr>
  </property>
  <property fmtid="{D5CDD505-2E9C-101B-9397-08002B2CF9AE}" pid="40" name="AuthoringAssetId">
    <vt:lpwstr>TP001136799</vt:lpwstr>
  </property>
  <property fmtid="{D5CDD505-2E9C-101B-9397-08002B2CF9AE}" pid="41" name="NumericAssetId">
    <vt:lpwstr/>
  </property>
  <property fmtid="{D5CDD505-2E9C-101B-9397-08002B2CF9AE}" pid="42" name="AppVer">
    <vt:lpwstr/>
  </property>
</Properties>
</file>