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  <p:sldMasterId id="2147483663" r:id="rId6"/>
  </p:sldMasterIdLst>
  <p:notesMasterIdLst>
    <p:notesMasterId r:id="rId39"/>
  </p:notesMasterIdLst>
  <p:sldIdLst>
    <p:sldId id="1024" r:id="rId7"/>
    <p:sldId id="934" r:id="rId8"/>
    <p:sldId id="795" r:id="rId9"/>
    <p:sldId id="1148" r:id="rId10"/>
    <p:sldId id="641" r:id="rId11"/>
    <p:sldId id="1150" r:id="rId12"/>
    <p:sldId id="682" r:id="rId13"/>
    <p:sldId id="684" r:id="rId14"/>
    <p:sldId id="835" r:id="rId15"/>
    <p:sldId id="685" r:id="rId16"/>
    <p:sldId id="686" r:id="rId17"/>
    <p:sldId id="837" r:id="rId18"/>
    <p:sldId id="843" r:id="rId19"/>
    <p:sldId id="838" r:id="rId20"/>
    <p:sldId id="687" r:id="rId21"/>
    <p:sldId id="1026" r:id="rId22"/>
    <p:sldId id="848" r:id="rId23"/>
    <p:sldId id="984" r:id="rId24"/>
    <p:sldId id="982" r:id="rId25"/>
    <p:sldId id="688" r:id="rId26"/>
    <p:sldId id="849" r:id="rId27"/>
    <p:sldId id="846" r:id="rId28"/>
    <p:sldId id="1151" r:id="rId29"/>
    <p:sldId id="850" r:id="rId30"/>
    <p:sldId id="851" r:id="rId31"/>
    <p:sldId id="852" r:id="rId32"/>
    <p:sldId id="689" r:id="rId33"/>
    <p:sldId id="690" r:id="rId34"/>
    <p:sldId id="1152" r:id="rId35"/>
    <p:sldId id="691" r:id="rId36"/>
    <p:sldId id="693" r:id="rId37"/>
    <p:sldId id="1025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6600"/>
    <a:srgbClr val="800000"/>
    <a:srgbClr val="006600"/>
    <a:srgbClr val="990099"/>
    <a:srgbClr val="7028C0"/>
    <a:srgbClr val="333300"/>
    <a:srgbClr val="CCCC00"/>
    <a:srgbClr val="FF9900"/>
    <a:srgbClr val="6699FF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65" autoAdjust="0"/>
    <p:restoredTop sz="76521" autoAdjust="0"/>
  </p:normalViewPr>
  <p:slideViewPr>
    <p:cSldViewPr>
      <p:cViewPr varScale="1">
        <p:scale>
          <a:sx n="73" d="100"/>
          <a:sy n="73" d="100"/>
        </p:scale>
        <p:origin x="-106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7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microsoft.com/office/2016/11/relationships/changesInfo" Target="changesInfos/changesInfo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endra.cdac@gmail.com" userId="036982265d87b8e5" providerId="LiveId" clId="{FF211082-3349-4743-A0D0-928F5114C287}"/>
    <pc:docChg chg="undo custSel addSld delSld modSld">
      <pc:chgData name="mahendra.cdac@gmail.com" userId="036982265d87b8e5" providerId="LiveId" clId="{FF211082-3349-4743-A0D0-928F5114C287}" dt="2021-05-19T05:24:18.594" v="471" actId="47"/>
      <pc:docMkLst>
        <pc:docMk/>
      </pc:docMkLst>
      <pc:sldChg chg="add">
        <pc:chgData name="mahendra.cdac@gmail.com" userId="036982265d87b8e5" providerId="LiveId" clId="{FF211082-3349-4743-A0D0-928F5114C287}" dt="2021-05-18T17:48:28.175" v="11"/>
        <pc:sldMkLst>
          <pc:docMk/>
          <pc:sldMk cId="0" sldId="641"/>
        </pc:sldMkLst>
      </pc:sldChg>
      <pc:sldChg chg="modSp mod">
        <pc:chgData name="mahendra.cdac@gmail.com" userId="036982265d87b8e5" providerId="LiveId" clId="{FF211082-3349-4743-A0D0-928F5114C287}" dt="2021-05-18T10:42:05.105" v="5" actId="20577"/>
        <pc:sldMkLst>
          <pc:docMk/>
          <pc:sldMk cId="3764916989" sldId="687"/>
        </pc:sldMkLst>
        <pc:spChg chg="mod">
          <ac:chgData name="mahendra.cdac@gmail.com" userId="036982265d87b8e5" providerId="LiveId" clId="{FF211082-3349-4743-A0D0-928F5114C287}" dt="2021-05-18T10:42:05.105" v="5" actId="20577"/>
          <ac:spMkLst>
            <pc:docMk/>
            <pc:sldMk cId="3764916989" sldId="687"/>
            <ac:spMk id="10243" creationId="{00000000-0000-0000-0000-000000000000}"/>
          </ac:spMkLst>
        </pc:spChg>
      </pc:sldChg>
      <pc:sldChg chg="modSp mod">
        <pc:chgData name="mahendra.cdac@gmail.com" userId="036982265d87b8e5" providerId="LiveId" clId="{FF211082-3349-4743-A0D0-928F5114C287}" dt="2021-05-18T10:46:05.343" v="8" actId="20577"/>
        <pc:sldMkLst>
          <pc:docMk/>
          <pc:sldMk cId="2906739431" sldId="688"/>
        </pc:sldMkLst>
        <pc:spChg chg="mod">
          <ac:chgData name="mahendra.cdac@gmail.com" userId="036982265d87b8e5" providerId="LiveId" clId="{FF211082-3349-4743-A0D0-928F5114C287}" dt="2021-05-18T10:46:05.343" v="8" actId="20577"/>
          <ac:spMkLst>
            <pc:docMk/>
            <pc:sldMk cId="2906739431" sldId="688"/>
            <ac:spMk id="2" creationId="{00000000-0000-0000-0000-000000000000}"/>
          </ac:spMkLst>
        </pc:spChg>
      </pc:sldChg>
      <pc:sldChg chg="modSp add mod">
        <pc:chgData name="mahendra.cdac@gmail.com" userId="036982265d87b8e5" providerId="LiveId" clId="{FF211082-3349-4743-A0D0-928F5114C287}" dt="2021-05-19T04:08:03.033" v="348" actId="13926"/>
        <pc:sldMkLst>
          <pc:docMk/>
          <pc:sldMk cId="536430195" sldId="795"/>
        </pc:sldMkLst>
        <pc:spChg chg="mod">
          <ac:chgData name="mahendra.cdac@gmail.com" userId="036982265d87b8e5" providerId="LiveId" clId="{FF211082-3349-4743-A0D0-928F5114C287}" dt="2021-05-19T04:08:03.033" v="348" actId="13926"/>
          <ac:spMkLst>
            <pc:docMk/>
            <pc:sldMk cId="536430195" sldId="795"/>
            <ac:spMk id="3" creationId="{00000000-0000-0000-0000-000000000000}"/>
          </ac:spMkLst>
        </pc:spChg>
      </pc:sldChg>
      <pc:sldChg chg="modSp mod">
        <pc:chgData name="mahendra.cdac@gmail.com" userId="036982265d87b8e5" providerId="LiveId" clId="{FF211082-3349-4743-A0D0-928F5114C287}" dt="2021-05-18T10:22:14.350" v="0" actId="6549"/>
        <pc:sldMkLst>
          <pc:docMk/>
          <pc:sldMk cId="4257913207" sldId="837"/>
        </pc:sldMkLst>
        <pc:spChg chg="mod">
          <ac:chgData name="mahendra.cdac@gmail.com" userId="036982265d87b8e5" providerId="LiveId" clId="{FF211082-3349-4743-A0D0-928F5114C287}" dt="2021-05-18T10:22:14.350" v="0" actId="6549"/>
          <ac:spMkLst>
            <pc:docMk/>
            <pc:sldMk cId="4257913207" sldId="837"/>
            <ac:spMk id="9219" creationId="{00000000-0000-0000-0000-000000000000}"/>
          </ac:spMkLst>
        </pc:spChg>
      </pc:sldChg>
      <pc:sldChg chg="del">
        <pc:chgData name="mahendra.cdac@gmail.com" userId="036982265d87b8e5" providerId="LiveId" clId="{FF211082-3349-4743-A0D0-928F5114C287}" dt="2021-05-18T12:14:54.763" v="10" actId="47"/>
        <pc:sldMkLst>
          <pc:docMk/>
          <pc:sldMk cId="3483429082" sldId="842"/>
        </pc:sldMkLst>
      </pc:sldChg>
      <pc:sldChg chg="modSp add del mod">
        <pc:chgData name="mahendra.cdac@gmail.com" userId="036982265d87b8e5" providerId="LiveId" clId="{FF211082-3349-4743-A0D0-928F5114C287}" dt="2021-05-19T04:22:13.491" v="469" actId="20577"/>
        <pc:sldMkLst>
          <pc:docMk/>
          <pc:sldMk cId="0" sldId="846"/>
        </pc:sldMkLst>
        <pc:spChg chg="mod">
          <ac:chgData name="mahendra.cdac@gmail.com" userId="036982265d87b8e5" providerId="LiveId" clId="{FF211082-3349-4743-A0D0-928F5114C287}" dt="2021-05-19T04:22:13.491" v="469" actId="20577"/>
          <ac:spMkLst>
            <pc:docMk/>
            <pc:sldMk cId="0" sldId="846"/>
            <ac:spMk id="20483" creationId="{0DC4296A-F425-44CB-8325-A9BE813612DE}"/>
          </ac:spMkLst>
        </pc:spChg>
      </pc:sldChg>
      <pc:sldChg chg="modSp mod">
        <pc:chgData name="mahendra.cdac@gmail.com" userId="036982265d87b8e5" providerId="LiveId" clId="{FF211082-3349-4743-A0D0-928F5114C287}" dt="2021-05-18T10:47:08.257" v="9" actId="255"/>
        <pc:sldMkLst>
          <pc:docMk/>
          <pc:sldMk cId="0" sldId="852"/>
        </pc:sldMkLst>
        <pc:spChg chg="mod">
          <ac:chgData name="mahendra.cdac@gmail.com" userId="036982265d87b8e5" providerId="LiveId" clId="{FF211082-3349-4743-A0D0-928F5114C287}" dt="2021-05-18T10:47:08.257" v="9" actId="255"/>
          <ac:spMkLst>
            <pc:docMk/>
            <pc:sldMk cId="0" sldId="852"/>
            <ac:spMk id="23555" creationId="{E09E4B67-B08D-4408-BE68-121F65C406D0}"/>
          </ac:spMkLst>
        </pc:spChg>
      </pc:sldChg>
      <pc:sldChg chg="add">
        <pc:chgData name="mahendra.cdac@gmail.com" userId="036982265d87b8e5" providerId="LiveId" clId="{FF211082-3349-4743-A0D0-928F5114C287}" dt="2021-05-18T17:48:28.175" v="11"/>
        <pc:sldMkLst>
          <pc:docMk/>
          <pc:sldMk cId="2043433544" sldId="1148"/>
        </pc:sldMkLst>
      </pc:sldChg>
      <pc:sldChg chg="add">
        <pc:chgData name="mahendra.cdac@gmail.com" userId="036982265d87b8e5" providerId="LiveId" clId="{FF211082-3349-4743-A0D0-928F5114C287}" dt="2021-05-18T17:48:28.175" v="11"/>
        <pc:sldMkLst>
          <pc:docMk/>
          <pc:sldMk cId="3425348823" sldId="1150"/>
        </pc:sldMkLst>
      </pc:sldChg>
      <pc:sldChg chg="modSp add mod">
        <pc:chgData name="mahendra.cdac@gmail.com" userId="036982265d87b8e5" providerId="LiveId" clId="{FF211082-3349-4743-A0D0-928F5114C287}" dt="2021-05-18T17:56:19.197" v="75" actId="313"/>
        <pc:sldMkLst>
          <pc:docMk/>
          <pc:sldMk cId="3679670168" sldId="1151"/>
        </pc:sldMkLst>
        <pc:spChg chg="mod">
          <ac:chgData name="mahendra.cdac@gmail.com" userId="036982265d87b8e5" providerId="LiveId" clId="{FF211082-3349-4743-A0D0-928F5114C287}" dt="2021-05-18T17:56:19.197" v="75" actId="313"/>
          <ac:spMkLst>
            <pc:docMk/>
            <pc:sldMk cId="3679670168" sldId="1151"/>
            <ac:spMk id="20483" creationId="{0DC4296A-F425-44CB-8325-A9BE813612DE}"/>
          </ac:spMkLst>
        </pc:spChg>
      </pc:sldChg>
      <pc:sldChg chg="delSp modSp add mod">
        <pc:chgData name="mahendra.cdac@gmail.com" userId="036982265d87b8e5" providerId="LiveId" clId="{FF211082-3349-4743-A0D0-928F5114C287}" dt="2021-05-18T18:09:58.683" v="88" actId="20577"/>
        <pc:sldMkLst>
          <pc:docMk/>
          <pc:sldMk cId="4132843494" sldId="1152"/>
        </pc:sldMkLst>
        <pc:spChg chg="del">
          <ac:chgData name="mahendra.cdac@gmail.com" userId="036982265d87b8e5" providerId="LiveId" clId="{FF211082-3349-4743-A0D0-928F5114C287}" dt="2021-05-18T18:09:16.388" v="82" actId="478"/>
          <ac:spMkLst>
            <pc:docMk/>
            <pc:sldMk cId="4132843494" sldId="1152"/>
            <ac:spMk id="4" creationId="{00000000-0000-0000-0000-000000000000}"/>
          </ac:spMkLst>
        </pc:spChg>
        <pc:spChg chg="mod">
          <ac:chgData name="mahendra.cdac@gmail.com" userId="036982265d87b8e5" providerId="LiveId" clId="{FF211082-3349-4743-A0D0-928F5114C287}" dt="2021-05-18T18:09:58.683" v="88" actId="20577"/>
          <ac:spMkLst>
            <pc:docMk/>
            <pc:sldMk cId="4132843494" sldId="1152"/>
            <ac:spMk id="12291" creationId="{00000000-0000-0000-0000-000000000000}"/>
          </ac:spMkLst>
        </pc:spChg>
      </pc:sldChg>
      <pc:sldChg chg="new del">
        <pc:chgData name="mahendra.cdac@gmail.com" userId="036982265d87b8e5" providerId="LiveId" clId="{FF211082-3349-4743-A0D0-928F5114C287}" dt="2021-05-19T05:24:18.594" v="471" actId="47"/>
        <pc:sldMkLst>
          <pc:docMk/>
          <pc:sldMk cId="3251230898" sldId="1153"/>
        </pc:sldMkLst>
      </pc:sldChg>
    </pc:docChg>
  </pc:docChgLst>
  <pc:docChgLst>
    <pc:chgData name="mahendra.cdac@gmail.com" userId="036982265d87b8e5" providerId="LiveId" clId="{E6790E9A-5E8B-4DF1-9F66-D8F0DA824297}"/>
    <pc:docChg chg="custSel addSld delSld modSld">
      <pc:chgData name="mahendra.cdac@gmail.com" userId="036982265d87b8e5" providerId="LiveId" clId="{E6790E9A-5E8B-4DF1-9F66-D8F0DA824297}" dt="2021-05-18T03:57:49.136" v="106"/>
      <pc:docMkLst>
        <pc:docMk/>
      </pc:docMkLst>
      <pc:sldChg chg="addSp mod modShow">
        <pc:chgData name="mahendra.cdac@gmail.com" userId="036982265d87b8e5" providerId="LiveId" clId="{E6790E9A-5E8B-4DF1-9F66-D8F0DA824297}" dt="2021-05-18T03:25:35.426" v="96" actId="729"/>
        <pc:sldMkLst>
          <pc:docMk/>
          <pc:sldMk cId="2906739431" sldId="688"/>
        </pc:sldMkLst>
        <pc:spChg chg="add">
          <ac:chgData name="mahendra.cdac@gmail.com" userId="036982265d87b8e5" providerId="LiveId" clId="{E6790E9A-5E8B-4DF1-9F66-D8F0DA824297}" dt="2021-05-18T03:16:06.960" v="30" actId="22"/>
          <ac:spMkLst>
            <pc:docMk/>
            <pc:sldMk cId="2906739431" sldId="688"/>
            <ac:spMk id="6" creationId="{AB591C6D-6135-47EA-8D5B-B1202691BF10}"/>
          </ac:spMkLst>
        </pc:spChg>
      </pc:sldChg>
      <pc:sldChg chg="del">
        <pc:chgData name="mahendra.cdac@gmail.com" userId="036982265d87b8e5" providerId="LiveId" clId="{E6790E9A-5E8B-4DF1-9F66-D8F0DA824297}" dt="2021-05-18T03:44:07.400" v="104" actId="47"/>
        <pc:sldMkLst>
          <pc:docMk/>
          <pc:sldMk cId="4175512864" sldId="692"/>
        </pc:sldMkLst>
      </pc:sldChg>
      <pc:sldChg chg="modSp mod">
        <pc:chgData name="mahendra.cdac@gmail.com" userId="036982265d87b8e5" providerId="LiveId" clId="{E6790E9A-5E8B-4DF1-9F66-D8F0DA824297}" dt="2021-05-18T03:57:49.136" v="106"/>
        <pc:sldMkLst>
          <pc:docMk/>
          <pc:sldMk cId="592056223" sldId="693"/>
        </pc:sldMkLst>
        <pc:spChg chg="mod">
          <ac:chgData name="mahendra.cdac@gmail.com" userId="036982265d87b8e5" providerId="LiveId" clId="{E6790E9A-5E8B-4DF1-9F66-D8F0DA824297}" dt="2021-05-18T03:57:49.136" v="106"/>
          <ac:spMkLst>
            <pc:docMk/>
            <pc:sldMk cId="592056223" sldId="693"/>
            <ac:spMk id="4" creationId="{00000000-0000-0000-0000-000000000000}"/>
          </ac:spMkLst>
        </pc:spChg>
      </pc:sldChg>
      <pc:sldChg chg="del">
        <pc:chgData name="mahendra.cdac@gmail.com" userId="036982265d87b8e5" providerId="LiveId" clId="{E6790E9A-5E8B-4DF1-9F66-D8F0DA824297}" dt="2021-05-18T03:28:28.175" v="102" actId="47"/>
        <pc:sldMkLst>
          <pc:docMk/>
          <pc:sldMk cId="3674742748" sldId="694"/>
        </pc:sldMkLst>
      </pc:sldChg>
      <pc:sldChg chg="del">
        <pc:chgData name="mahendra.cdac@gmail.com" userId="036982265d87b8e5" providerId="LiveId" clId="{E6790E9A-5E8B-4DF1-9F66-D8F0DA824297}" dt="2021-05-18T03:28:29.111" v="103" actId="47"/>
        <pc:sldMkLst>
          <pc:docMk/>
          <pc:sldMk cId="1983374910" sldId="696"/>
        </pc:sldMkLst>
      </pc:sldChg>
      <pc:sldChg chg="del">
        <pc:chgData name="mahendra.cdac@gmail.com" userId="036982265d87b8e5" providerId="LiveId" clId="{E6790E9A-5E8B-4DF1-9F66-D8F0DA824297}" dt="2021-05-18T03:23:53.645" v="95" actId="47"/>
        <pc:sldMkLst>
          <pc:docMk/>
          <pc:sldMk cId="2912110132" sldId="697"/>
        </pc:sldMkLst>
      </pc:sldChg>
      <pc:sldChg chg="del">
        <pc:chgData name="mahendra.cdac@gmail.com" userId="036982265d87b8e5" providerId="LiveId" clId="{E6790E9A-5E8B-4DF1-9F66-D8F0DA824297}" dt="2021-05-18T03:13:54.532" v="29" actId="47"/>
        <pc:sldMkLst>
          <pc:docMk/>
          <pc:sldMk cId="2249336637" sldId="698"/>
        </pc:sldMkLst>
      </pc:sldChg>
      <pc:sldChg chg="delSp modSp mod">
        <pc:chgData name="mahendra.cdac@gmail.com" userId="036982265d87b8e5" providerId="LiveId" clId="{E6790E9A-5E8B-4DF1-9F66-D8F0DA824297}" dt="2021-05-18T02:55:22.901" v="23" actId="478"/>
        <pc:sldMkLst>
          <pc:docMk/>
          <pc:sldMk cId="4257913207" sldId="837"/>
        </pc:sldMkLst>
        <pc:spChg chg="del">
          <ac:chgData name="mahendra.cdac@gmail.com" userId="036982265d87b8e5" providerId="LiveId" clId="{E6790E9A-5E8B-4DF1-9F66-D8F0DA824297}" dt="2021-05-18T02:55:09.978" v="19" actId="478"/>
          <ac:spMkLst>
            <pc:docMk/>
            <pc:sldMk cId="4257913207" sldId="837"/>
            <ac:spMk id="5" creationId="{00000000-0000-0000-0000-000000000000}"/>
          </ac:spMkLst>
        </pc:spChg>
        <pc:spChg chg="del">
          <ac:chgData name="mahendra.cdac@gmail.com" userId="036982265d87b8e5" providerId="LiveId" clId="{E6790E9A-5E8B-4DF1-9F66-D8F0DA824297}" dt="2021-05-18T02:54:53.372" v="16" actId="478"/>
          <ac:spMkLst>
            <pc:docMk/>
            <pc:sldMk cId="4257913207" sldId="837"/>
            <ac:spMk id="6" creationId="{00000000-0000-0000-0000-000000000000}"/>
          </ac:spMkLst>
        </pc:spChg>
        <pc:spChg chg="del">
          <ac:chgData name="mahendra.cdac@gmail.com" userId="036982265d87b8e5" providerId="LiveId" clId="{E6790E9A-5E8B-4DF1-9F66-D8F0DA824297}" dt="2021-05-18T02:55:17.637" v="21" actId="478"/>
          <ac:spMkLst>
            <pc:docMk/>
            <pc:sldMk cId="4257913207" sldId="837"/>
            <ac:spMk id="9" creationId="{00000000-0000-0000-0000-000000000000}"/>
          </ac:spMkLst>
        </pc:spChg>
        <pc:spChg chg="del">
          <ac:chgData name="mahendra.cdac@gmail.com" userId="036982265d87b8e5" providerId="LiveId" clId="{E6790E9A-5E8B-4DF1-9F66-D8F0DA824297}" dt="2021-05-18T02:55:20.145" v="22" actId="478"/>
          <ac:spMkLst>
            <pc:docMk/>
            <pc:sldMk cId="4257913207" sldId="837"/>
            <ac:spMk id="10" creationId="{00000000-0000-0000-0000-000000000000}"/>
          </ac:spMkLst>
        </pc:spChg>
        <pc:spChg chg="del">
          <ac:chgData name="mahendra.cdac@gmail.com" userId="036982265d87b8e5" providerId="LiveId" clId="{E6790E9A-5E8B-4DF1-9F66-D8F0DA824297}" dt="2021-05-18T02:55:22.901" v="23" actId="478"/>
          <ac:spMkLst>
            <pc:docMk/>
            <pc:sldMk cId="4257913207" sldId="837"/>
            <ac:spMk id="11" creationId="{00000000-0000-0000-0000-000000000000}"/>
          </ac:spMkLst>
        </pc:spChg>
        <pc:spChg chg="del mod">
          <ac:chgData name="mahendra.cdac@gmail.com" userId="036982265d87b8e5" providerId="LiveId" clId="{E6790E9A-5E8B-4DF1-9F66-D8F0DA824297}" dt="2021-05-18T02:54:58.860" v="18" actId="478"/>
          <ac:spMkLst>
            <pc:docMk/>
            <pc:sldMk cId="4257913207" sldId="837"/>
            <ac:spMk id="12" creationId="{00000000-0000-0000-0000-000000000000}"/>
          </ac:spMkLst>
        </pc:spChg>
        <pc:spChg chg="mod">
          <ac:chgData name="mahendra.cdac@gmail.com" userId="036982265d87b8e5" providerId="LiveId" clId="{E6790E9A-5E8B-4DF1-9F66-D8F0DA824297}" dt="2021-05-18T02:55:14.288" v="20" actId="6549"/>
          <ac:spMkLst>
            <pc:docMk/>
            <pc:sldMk cId="4257913207" sldId="837"/>
            <ac:spMk id="9219" creationId="{00000000-0000-0000-0000-000000000000}"/>
          </ac:spMkLst>
        </pc:spChg>
      </pc:sldChg>
      <pc:sldChg chg="add">
        <pc:chgData name="mahendra.cdac@gmail.com" userId="036982265d87b8e5" providerId="LiveId" clId="{E6790E9A-5E8B-4DF1-9F66-D8F0DA824297}" dt="2021-05-18T03:00:14.390" v="24"/>
        <pc:sldMkLst>
          <pc:docMk/>
          <pc:sldMk cId="0" sldId="843"/>
        </pc:sldMkLst>
      </pc:sldChg>
      <pc:sldChg chg="modSp add mod">
        <pc:chgData name="mahendra.cdac@gmail.com" userId="036982265d87b8e5" providerId="LiveId" clId="{E6790E9A-5E8B-4DF1-9F66-D8F0DA824297}" dt="2021-05-18T03:17:51.017" v="44" actId="20577"/>
        <pc:sldMkLst>
          <pc:docMk/>
          <pc:sldMk cId="0" sldId="846"/>
        </pc:sldMkLst>
        <pc:spChg chg="mod">
          <ac:chgData name="mahendra.cdac@gmail.com" userId="036982265d87b8e5" providerId="LiveId" clId="{E6790E9A-5E8B-4DF1-9F66-D8F0DA824297}" dt="2021-05-18T03:17:51.017" v="44" actId="20577"/>
          <ac:spMkLst>
            <pc:docMk/>
            <pc:sldMk cId="0" sldId="846"/>
            <ac:spMk id="20482" creationId="{81844649-9D13-4424-94AD-C2CF6CB97161}"/>
          </ac:spMkLst>
        </pc:spChg>
      </pc:sldChg>
      <pc:sldChg chg="add del">
        <pc:chgData name="mahendra.cdac@gmail.com" userId="036982265d87b8e5" providerId="LiveId" clId="{E6790E9A-5E8B-4DF1-9F66-D8F0DA824297}" dt="2021-05-18T03:18:45.617" v="45" actId="47"/>
        <pc:sldMkLst>
          <pc:docMk/>
          <pc:sldMk cId="0" sldId="847"/>
        </pc:sldMkLst>
      </pc:sldChg>
      <pc:sldChg chg="add">
        <pc:chgData name="mahendra.cdac@gmail.com" userId="036982265d87b8e5" providerId="LiveId" clId="{E6790E9A-5E8B-4DF1-9F66-D8F0DA824297}" dt="2021-05-18T03:08:11.490" v="25"/>
        <pc:sldMkLst>
          <pc:docMk/>
          <pc:sldMk cId="0" sldId="848"/>
        </pc:sldMkLst>
      </pc:sldChg>
      <pc:sldChg chg="add">
        <pc:chgData name="mahendra.cdac@gmail.com" userId="036982265d87b8e5" providerId="LiveId" clId="{E6790E9A-5E8B-4DF1-9F66-D8F0DA824297}" dt="2021-05-18T03:16:26.950" v="31"/>
        <pc:sldMkLst>
          <pc:docMk/>
          <pc:sldMk cId="0" sldId="849"/>
        </pc:sldMkLst>
      </pc:sldChg>
      <pc:sldChg chg="modSp add mod">
        <pc:chgData name="mahendra.cdac@gmail.com" userId="036982265d87b8e5" providerId="LiveId" clId="{E6790E9A-5E8B-4DF1-9F66-D8F0DA824297}" dt="2021-05-18T03:22:00.964" v="78" actId="20577"/>
        <pc:sldMkLst>
          <pc:docMk/>
          <pc:sldMk cId="0" sldId="850"/>
        </pc:sldMkLst>
        <pc:spChg chg="mod">
          <ac:chgData name="mahendra.cdac@gmail.com" userId="036982265d87b8e5" providerId="LiveId" clId="{E6790E9A-5E8B-4DF1-9F66-D8F0DA824297}" dt="2021-05-18T03:22:00.964" v="78" actId="20577"/>
          <ac:spMkLst>
            <pc:docMk/>
            <pc:sldMk cId="0" sldId="850"/>
            <ac:spMk id="21506" creationId="{8DA84017-B8EF-4492-9A28-99DD9FFB2E9B}"/>
          </ac:spMkLst>
        </pc:spChg>
      </pc:sldChg>
      <pc:sldChg chg="modSp add del mod">
        <pc:chgData name="mahendra.cdac@gmail.com" userId="036982265d87b8e5" providerId="LiveId" clId="{E6790E9A-5E8B-4DF1-9F66-D8F0DA824297}" dt="2021-05-18T03:26:22.013" v="97" actId="2696"/>
        <pc:sldMkLst>
          <pc:docMk/>
          <pc:sldMk cId="2582810154" sldId="851"/>
        </pc:sldMkLst>
        <pc:spChg chg="mod">
          <ac:chgData name="mahendra.cdac@gmail.com" userId="036982265d87b8e5" providerId="LiveId" clId="{E6790E9A-5E8B-4DF1-9F66-D8F0DA824297}" dt="2021-05-18T03:22:30.107" v="94" actId="20577"/>
          <ac:spMkLst>
            <pc:docMk/>
            <pc:sldMk cId="2582810154" sldId="851"/>
            <ac:spMk id="24578" creationId="{AC1EDB3E-83F1-428B-AD8B-325BC8CBFCB2}"/>
          </ac:spMkLst>
        </pc:spChg>
      </pc:sldChg>
      <pc:sldChg chg="modSp add del mod">
        <pc:chgData name="mahendra.cdac@gmail.com" userId="036982265d87b8e5" providerId="LiveId" clId="{E6790E9A-5E8B-4DF1-9F66-D8F0DA824297}" dt="2021-05-18T03:27:30.178" v="100" actId="2696"/>
        <pc:sldMkLst>
          <pc:docMk/>
          <pc:sldMk cId="4026595435" sldId="851"/>
        </pc:sldMkLst>
        <pc:spChg chg="mod">
          <ac:chgData name="mahendra.cdac@gmail.com" userId="036982265d87b8e5" providerId="LiveId" clId="{E6790E9A-5E8B-4DF1-9F66-D8F0DA824297}" dt="2021-05-18T03:27:12.389" v="99" actId="20577"/>
          <ac:spMkLst>
            <pc:docMk/>
            <pc:sldMk cId="4026595435" sldId="851"/>
            <ac:spMk id="24579" creationId="{11E2D205-77BC-44BD-AF7A-CCEAC31DB4BF}"/>
          </ac:spMkLst>
        </pc:spChg>
      </pc:sldChg>
      <pc:sldChg chg="modSp add mod">
        <pc:chgData name="mahendra.cdac@gmail.com" userId="036982265d87b8e5" providerId="LiveId" clId="{E6790E9A-5E8B-4DF1-9F66-D8F0DA824297}" dt="2021-05-18T03:19:12.726" v="62" actId="20577"/>
        <pc:sldMkLst>
          <pc:docMk/>
          <pc:sldMk cId="0" sldId="852"/>
        </pc:sldMkLst>
        <pc:spChg chg="mod">
          <ac:chgData name="mahendra.cdac@gmail.com" userId="036982265d87b8e5" providerId="LiveId" clId="{E6790E9A-5E8B-4DF1-9F66-D8F0DA824297}" dt="2021-05-18T03:19:12.726" v="62" actId="20577"/>
          <ac:spMkLst>
            <pc:docMk/>
            <pc:sldMk cId="0" sldId="852"/>
            <ac:spMk id="23554" creationId="{36A95073-08E8-42A3-8699-E09CAB814132}"/>
          </ac:spMkLst>
        </pc:spChg>
      </pc:sldChg>
      <pc:sldChg chg="modSp mod">
        <pc:chgData name="mahendra.cdac@gmail.com" userId="036982265d87b8e5" providerId="LiveId" clId="{E6790E9A-5E8B-4DF1-9F66-D8F0DA824297}" dt="2021-05-17T18:03:09.540" v="14" actId="20577"/>
        <pc:sldMkLst>
          <pc:docMk/>
          <pc:sldMk cId="1413857997" sldId="934"/>
        </pc:sldMkLst>
        <pc:spChg chg="mod">
          <ac:chgData name="mahendra.cdac@gmail.com" userId="036982265d87b8e5" providerId="LiveId" clId="{E6790E9A-5E8B-4DF1-9F66-D8F0DA824297}" dt="2021-05-17T18:03:09.540" v="14" actId="20577"/>
          <ac:spMkLst>
            <pc:docMk/>
            <pc:sldMk cId="1413857997" sldId="934"/>
            <ac:spMk id="3" creationId="{00000000-0000-0000-0000-000000000000}"/>
          </ac:spMkLst>
        </pc:spChg>
      </pc:sldChg>
      <pc:sldChg chg="del">
        <pc:chgData name="mahendra.cdac@gmail.com" userId="036982265d87b8e5" providerId="LiveId" clId="{E6790E9A-5E8B-4DF1-9F66-D8F0DA824297}" dt="2021-05-18T03:44:12.460" v="105" actId="47"/>
        <pc:sldMkLst>
          <pc:docMk/>
          <pc:sldMk cId="519158404" sldId="983"/>
        </pc:sldMkLst>
      </pc:sldChg>
      <pc:sldChg chg="delSp modSp modAnim">
        <pc:chgData name="mahendra.cdac@gmail.com" userId="036982265d87b8e5" providerId="LiveId" clId="{E6790E9A-5E8B-4DF1-9F66-D8F0DA824297}" dt="2021-05-17T18:02:56.995" v="10" actId="20577"/>
        <pc:sldMkLst>
          <pc:docMk/>
          <pc:sldMk cId="4285678271" sldId="1024"/>
        </pc:sldMkLst>
        <pc:spChg chg="del">
          <ac:chgData name="mahendra.cdac@gmail.com" userId="036982265d87b8e5" providerId="LiveId" clId="{E6790E9A-5E8B-4DF1-9F66-D8F0DA824297}" dt="2021-05-17T18:02:48.569" v="0" actId="478"/>
          <ac:spMkLst>
            <pc:docMk/>
            <pc:sldMk cId="4285678271" sldId="1024"/>
            <ac:spMk id="3074" creationId="{00000000-0000-0000-0000-000000000000}"/>
          </ac:spMkLst>
        </pc:spChg>
        <pc:spChg chg="mod">
          <ac:chgData name="mahendra.cdac@gmail.com" userId="036982265d87b8e5" providerId="LiveId" clId="{E6790E9A-5E8B-4DF1-9F66-D8F0DA824297}" dt="2021-05-17T18:02:56.995" v="10" actId="20577"/>
          <ac:spMkLst>
            <pc:docMk/>
            <pc:sldMk cId="4285678271" sldId="1024"/>
            <ac:spMk id="3077" creationId="{00000000-0000-0000-0000-000000000000}"/>
          </ac:spMkLst>
        </pc:spChg>
      </pc:sldChg>
      <pc:sldChg chg="modSp add mod">
        <pc:chgData name="mahendra.cdac@gmail.com" userId="036982265d87b8e5" providerId="LiveId" clId="{E6790E9A-5E8B-4DF1-9F66-D8F0DA824297}" dt="2021-05-18T03:08:26.950" v="28" actId="20577"/>
        <pc:sldMkLst>
          <pc:docMk/>
          <pc:sldMk cId="0" sldId="1026"/>
        </pc:sldMkLst>
        <pc:spChg chg="mod">
          <ac:chgData name="mahendra.cdac@gmail.com" userId="036982265d87b8e5" providerId="LiveId" clId="{E6790E9A-5E8B-4DF1-9F66-D8F0DA824297}" dt="2021-05-18T03:08:26.950" v="28" actId="20577"/>
          <ac:spMkLst>
            <pc:docMk/>
            <pc:sldMk cId="0" sldId="1026"/>
            <ac:spMk id="16387" creationId="{3BC8AB6D-DAC7-46A1-95A6-726FF02BC15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5AAFB-75B1-43FD-9832-72A1E3143152}" type="datetimeFigureOut">
              <a:rPr lang="en-US" smtClean="0"/>
              <a:pPr/>
              <a:t>10/7/2021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EB2E8-AC2F-4F75-B2AF-4BCD048A89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189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2466FB8-6C8C-4F86-98E5-42DDD0F498BF}" type="slidenum">
              <a:rPr lang="en-US" altLang="en-US">
                <a:solidFill>
                  <a:srgbClr val="000000"/>
                </a:solidFill>
                <a:latin typeface="GillSans" pitchFamily="1" charset="0"/>
                <a:ea typeface="ヒラギノ角ゴ ProN W3" charset="-128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n-US">
              <a:solidFill>
                <a:srgbClr val="000000"/>
              </a:solidFill>
              <a:latin typeface="GillSans" pitchFamily="1" charset="0"/>
              <a:ea typeface="ヒラギノ角ゴ ProN W3" charset="-128"/>
            </a:endParaRPr>
          </a:p>
        </p:txBody>
      </p:sp>
      <p:sp>
        <p:nvSpPr>
          <p:cNvPr id="106501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>
                <a:solidFill>
                  <a:srgbClr val="000000"/>
                </a:solidFill>
                <a:latin typeface="GillSans" pitchFamily="1" charset="0"/>
                <a:ea typeface="ヒラギノ角ゴ ProN W3" charset="-128"/>
              </a:rPr>
              <a:t>DSBDA-2015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1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204550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605377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006204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407032" indent="-200414" defTabSz="393869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392477" algn="l"/>
                <a:tab pos="786346" algn="l"/>
                <a:tab pos="1180214" algn="l"/>
                <a:tab pos="1574082" algn="l"/>
                <a:tab pos="1967950" algn="l"/>
                <a:tab pos="2361819" algn="l"/>
                <a:tab pos="2755687" algn="l"/>
                <a:tab pos="3149556" algn="l"/>
                <a:tab pos="3543424" algn="l"/>
                <a:tab pos="3937293" algn="l"/>
                <a:tab pos="4331161" algn="l"/>
                <a:tab pos="4725030" algn="l"/>
                <a:tab pos="5118898" algn="l"/>
                <a:tab pos="5512767" algn="l"/>
                <a:tab pos="5906635" algn="l"/>
                <a:tab pos="6300504" algn="l"/>
                <a:tab pos="6694372" algn="l"/>
                <a:tab pos="7088240" algn="l"/>
                <a:tab pos="7482108" algn="l"/>
                <a:tab pos="7875977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eaLnBrk="1"/>
            <a:fld id="{F32585B3-9BC7-48DB-9CCA-C708DAC15C76}" type="slidenum">
              <a:rPr lang="en-IN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rPr>
              <a:pPr eaLnBrk="1"/>
              <a:t>7</a:t>
            </a:fld>
            <a:endParaRPr lang="en-IN">
              <a:solidFill>
                <a:srgbClr val="000000"/>
              </a:solidFill>
              <a:latin typeface="Times New Roman" pitchFamily="16" charset="0"/>
              <a:ea typeface="DejaVu Sans" charset="0"/>
              <a:cs typeface="DejaVu Sans" charset="0"/>
            </a:endParaRPr>
          </a:p>
        </p:txBody>
      </p:sp>
      <p:sp>
        <p:nvSpPr>
          <p:cNvPr id="1617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http://gcc.gnu.org/onlinedocs/cpp/Object-like-Macros.html#Object-like-Macros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7899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http://gcc.gnu.org/onlinedocs/cpp/Object-like-Macros.html#Object-like-Macros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7899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http://gcc.gnu.org/onlinedocs/cpp/Object-like-Macros.html#Object-like-Macros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7899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139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4" name="Rectangle 52"/>
          <p:cNvSpPr>
            <a:spLocks noChangeArrowheads="1"/>
          </p:cNvSpPr>
          <p:nvPr/>
        </p:nvSpPr>
        <p:spPr bwMode="gray">
          <a:xfrm>
            <a:off x="0" y="2081212"/>
            <a:ext cx="9144000" cy="34051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7" name="Rectangle 65"/>
          <p:cNvSpPr>
            <a:spLocks noChangeArrowheads="1"/>
          </p:cNvSpPr>
          <p:nvPr/>
        </p:nvSpPr>
        <p:spPr bwMode="gray">
          <a:xfrm>
            <a:off x="304800" y="2400300"/>
            <a:ext cx="8458200" cy="11049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7200" y="2590800"/>
            <a:ext cx="8229600" cy="685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noProof="0" dirty="0"/>
              <a:t>FORTRAN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828800" y="3733800"/>
            <a:ext cx="58674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Ramesh Naidu 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F6607AE-165A-4952-A897-D974FB66D96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135" name="Rectangle 63"/>
          <p:cNvSpPr>
            <a:spLocks noChangeArrowheads="1"/>
          </p:cNvSpPr>
          <p:nvPr/>
        </p:nvSpPr>
        <p:spPr bwMode="gray">
          <a:xfrm>
            <a:off x="1276350" y="5267632"/>
            <a:ext cx="7867650" cy="217487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" y="304800"/>
            <a:ext cx="8534400" cy="4343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gray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2353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40" name="Rectangle 68"/>
          <p:cNvSpPr>
            <a:spLocks noChangeArrowheads="1"/>
          </p:cNvSpPr>
          <p:nvPr/>
        </p:nvSpPr>
        <p:spPr bwMode="gray">
          <a:xfrm>
            <a:off x="8305800" y="0"/>
            <a:ext cx="76200" cy="20812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116" y="19050"/>
            <a:ext cx="4991100" cy="59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7" grpId="0" animBg="1"/>
      <p:bldP spid="3140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5EBC0-2826-4E61-8DE6-E938CD22D1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198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61912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541DE-BC9C-467D-8B2F-D35728711F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180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502602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145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21450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2145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6C36598A-39F1-4DEB-831C-0755B09952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8205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32548945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3"/>
            <a:ext cx="5111948" cy="5853113"/>
          </a:xfrm>
        </p:spPr>
        <p:txBody>
          <a:bodyPr/>
          <a:lstStyle>
            <a:lvl1pPr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114" cy="4691063"/>
          </a:xfrm>
        </p:spPr>
        <p:txBody>
          <a:bodyPr/>
          <a:lstStyle>
            <a:lvl1pPr marL="0" indent="0">
              <a:buNone/>
              <a:defRPr sz="600"/>
            </a:lvl1pPr>
            <a:lvl2pPr marL="192020" indent="0">
              <a:buNone/>
              <a:defRPr sz="500"/>
            </a:lvl2pPr>
            <a:lvl3pPr marL="384040" indent="0">
              <a:buNone/>
              <a:defRPr sz="400"/>
            </a:lvl3pPr>
            <a:lvl4pPr marL="576059" indent="0">
              <a:buNone/>
              <a:defRPr sz="400"/>
            </a:lvl4pPr>
            <a:lvl5pPr marL="768079" indent="0">
              <a:buNone/>
              <a:defRPr sz="400"/>
            </a:lvl5pPr>
            <a:lvl6pPr marL="960099" indent="0">
              <a:buNone/>
              <a:defRPr sz="400"/>
            </a:lvl6pPr>
            <a:lvl7pPr marL="1152119" indent="0">
              <a:buNone/>
              <a:defRPr sz="400"/>
            </a:lvl7pPr>
            <a:lvl8pPr marL="1344139" indent="0">
              <a:buNone/>
              <a:defRPr sz="400"/>
            </a:lvl8pPr>
            <a:lvl9pPr marL="1536158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75433059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0"/>
            <a:ext cx="5486400" cy="566739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</p:spPr>
        <p:txBody>
          <a:bodyPr/>
          <a:lstStyle>
            <a:lvl1pPr marL="0" indent="0">
              <a:buNone/>
              <a:defRPr sz="1300"/>
            </a:lvl1pPr>
            <a:lvl2pPr marL="192020" indent="0">
              <a:buNone/>
              <a:defRPr sz="1200"/>
            </a:lvl2pPr>
            <a:lvl3pPr marL="384040" indent="0">
              <a:buNone/>
              <a:defRPr sz="1000"/>
            </a:lvl3pPr>
            <a:lvl4pPr marL="576059" indent="0">
              <a:buNone/>
              <a:defRPr sz="800"/>
            </a:lvl4pPr>
            <a:lvl5pPr marL="768079" indent="0">
              <a:buNone/>
              <a:defRPr sz="800"/>
            </a:lvl5pPr>
            <a:lvl6pPr marL="960099" indent="0">
              <a:buNone/>
              <a:defRPr sz="800"/>
            </a:lvl6pPr>
            <a:lvl7pPr marL="1152119" indent="0">
              <a:buNone/>
              <a:defRPr sz="800"/>
            </a:lvl7pPr>
            <a:lvl8pPr marL="1344139" indent="0">
              <a:buNone/>
              <a:defRPr sz="800"/>
            </a:lvl8pPr>
            <a:lvl9pPr marL="1536158" indent="0">
              <a:buNone/>
              <a:defRPr sz="800"/>
            </a:lvl9pPr>
          </a:lstStyle>
          <a:p>
            <a:pPr lvl="0"/>
            <a:endParaRPr lang="en-US" noProof="0" dirty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41"/>
            <a:ext cx="5486400" cy="804863"/>
          </a:xfrm>
        </p:spPr>
        <p:txBody>
          <a:bodyPr/>
          <a:lstStyle>
            <a:lvl1pPr marL="0" indent="0">
              <a:buNone/>
              <a:defRPr sz="600"/>
            </a:lvl1pPr>
            <a:lvl2pPr marL="192020" indent="0">
              <a:buNone/>
              <a:defRPr sz="500"/>
            </a:lvl2pPr>
            <a:lvl3pPr marL="384040" indent="0">
              <a:buNone/>
              <a:defRPr sz="400"/>
            </a:lvl3pPr>
            <a:lvl4pPr marL="576059" indent="0">
              <a:buNone/>
              <a:defRPr sz="400"/>
            </a:lvl4pPr>
            <a:lvl5pPr marL="768079" indent="0">
              <a:buNone/>
              <a:defRPr sz="400"/>
            </a:lvl5pPr>
            <a:lvl6pPr marL="960099" indent="0">
              <a:buNone/>
              <a:defRPr sz="400"/>
            </a:lvl6pPr>
            <a:lvl7pPr marL="1152119" indent="0">
              <a:buNone/>
              <a:defRPr sz="400"/>
            </a:lvl7pPr>
            <a:lvl8pPr marL="1344139" indent="0">
              <a:buNone/>
              <a:defRPr sz="400"/>
            </a:lvl8pPr>
            <a:lvl9pPr marL="1536158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83506704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13054181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23522" y="292100"/>
            <a:ext cx="1268016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9478" y="292100"/>
            <a:ext cx="3746897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55267744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0BCA31-9918-44D6-B3EC-CA271DCD41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214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61AC81-5B81-496A-9221-40DF008D2F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366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131997-67FB-4CB6-B9F9-A977C132E2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587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29F34C-17EE-4E9D-834E-FF36685117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894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7B3BC-DD13-4D93-B211-266E5BAC9A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5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5CC18-88B9-4F8A-B490-CB0C881D51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349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8E6B08-BBF6-404D-AF61-01593B35AD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241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66092B-F86B-45B0-A885-294F78D215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446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Rectangle 44"/>
          <p:cNvSpPr>
            <a:spLocks noChangeArrowheads="1"/>
          </p:cNvSpPr>
          <p:nvPr/>
        </p:nvSpPr>
        <p:spPr bwMode="gray">
          <a:xfrm>
            <a:off x="0" y="0"/>
            <a:ext cx="9144000" cy="76066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gray">
          <a:xfrm>
            <a:off x="0" y="82550"/>
            <a:ext cx="9125894" cy="60325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1" name="Rectangle 47"/>
          <p:cNvSpPr>
            <a:spLocks noChangeArrowheads="1"/>
          </p:cNvSpPr>
          <p:nvPr/>
        </p:nvSpPr>
        <p:spPr bwMode="gray">
          <a:xfrm>
            <a:off x="0" y="760663"/>
            <a:ext cx="228600" cy="607017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2" name="Rectangle 48"/>
          <p:cNvSpPr>
            <a:spLocks noChangeArrowheads="1"/>
          </p:cNvSpPr>
          <p:nvPr/>
        </p:nvSpPr>
        <p:spPr bwMode="gray">
          <a:xfrm>
            <a:off x="8686800" y="0"/>
            <a:ext cx="76200" cy="40123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371600"/>
            <a:ext cx="8229600" cy="502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2145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521450"/>
            <a:ext cx="289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52145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fld id="{32CC08BF-3CA7-47E3-8221-01F3B1B40A9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9" grpId="0" animBg="1"/>
      <p:bldP spid="1072" grpId="0" animBg="1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 2" pitchFamily="18" charset="2"/>
        <a:buChar char="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 2" pitchFamily="18" charset="2"/>
        <a:buChar char="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419476" y="292101"/>
            <a:ext cx="5072063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1336" tIns="21336" rIns="21336" bIns="2133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19476" y="4184649"/>
            <a:ext cx="5072063" cy="250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1336" tIns="21336" rIns="21336" bIns="213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Arial" charset="0"/>
              </a:rPr>
              <a:t>Second level</a:t>
            </a:r>
          </a:p>
          <a:p>
            <a:pPr lvl="2"/>
            <a:r>
              <a:rPr lang="en-US" altLang="en-US">
                <a:sym typeface="Arial" charset="0"/>
              </a:rPr>
              <a:t>Third level</a:t>
            </a:r>
          </a:p>
          <a:p>
            <a:pPr lvl="3"/>
            <a:r>
              <a:rPr lang="en-US" altLang="en-US">
                <a:sym typeface="Arial" charset="0"/>
              </a:rPr>
              <a:t>Fourth level</a:t>
            </a:r>
          </a:p>
          <a:p>
            <a:pPr lvl="4"/>
            <a:r>
              <a:rPr lang="en-US" altLang="en-US">
                <a:sym typeface="Arial" charset="0"/>
              </a:rPr>
              <a:t>Fifth level</a:t>
            </a:r>
          </a:p>
        </p:txBody>
      </p:sp>
      <p:sp>
        <p:nvSpPr>
          <p:cNvPr id="4" name="Rectangle 44"/>
          <p:cNvSpPr>
            <a:spLocks noChangeArrowheads="1"/>
          </p:cNvSpPr>
          <p:nvPr userDrawn="1"/>
        </p:nvSpPr>
        <p:spPr bwMode="ltGray">
          <a:xfrm>
            <a:off x="285750" y="654050"/>
            <a:ext cx="2546747" cy="2204244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0"/>
                  <a:invGamma/>
                </a:schemeClr>
              </a:gs>
            </a:gsLst>
            <a:lin ang="0" scaled="1"/>
          </a:gra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8404" tIns="19202" rIns="38404" bIns="19202"/>
          <a:lstStyle/>
          <a:p>
            <a:pPr algn="ctr"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altLang="ko-KR" sz="1200" dirty="0">
              <a:solidFill>
                <a:srgbClr val="FFFFFF"/>
              </a:solidFill>
              <a:latin typeface="GillSans" pitchFamily="1" charset="0"/>
              <a:sym typeface="GillSans" pitchFamily="1" charset="0"/>
            </a:endParaRPr>
          </a:p>
        </p:txBody>
      </p:sp>
      <p:sp>
        <p:nvSpPr>
          <p:cNvPr id="1030" name="Rectangle 44"/>
          <p:cNvSpPr>
            <a:spLocks noChangeArrowheads="1"/>
          </p:cNvSpPr>
          <p:nvPr userDrawn="1"/>
        </p:nvSpPr>
        <p:spPr bwMode="ltGray">
          <a:xfrm>
            <a:off x="-5953" y="6115844"/>
            <a:ext cx="3092053" cy="760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38404" tIns="19202" rIns="38404" bIns="19202"/>
          <a:lstStyle>
            <a:lvl1pPr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Wingdings" charset="2"/>
              <a:buNone/>
              <a:defRPr/>
            </a:pPr>
            <a:endParaRPr lang="en-US" altLang="ko-KR" dirty="0">
              <a:solidFill>
                <a:srgbClr val="FFFFFF"/>
              </a:solidFill>
            </a:endParaRPr>
          </a:p>
        </p:txBody>
      </p:sp>
      <p:pic>
        <p:nvPicPr>
          <p:cNvPr id="2" name="Picture 10" descr="http://www.v3.co.uk/IMG/632/223632/big-data-image-representation-540x334.jpg?1435222702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390902"/>
            <a:ext cx="30861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8465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5pPr>
      <a:lvl6pPr marL="19202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6pPr>
      <a:lvl7pPr marL="38404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7pPr>
      <a:lvl8pPr marL="576059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8pPr>
      <a:lvl9pPr marL="768079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9pPr>
    </p:titleStyle>
    <p:bodyStyle>
      <a:lvl1pPr marL="143351" indent="-143351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311372" indent="-11934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479393" indent="-95345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671417" indent="-95345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863441" indent="-95345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19202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8404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576059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768079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5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6807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009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1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3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58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6"/>
          <p:cNvSpPr txBox="1">
            <a:spLocks noChangeArrowheads="1"/>
          </p:cNvSpPr>
          <p:nvPr/>
        </p:nvSpPr>
        <p:spPr bwMode="auto">
          <a:xfrm>
            <a:off x="7744424" y="3909222"/>
            <a:ext cx="77617" cy="11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401" tIns="19202" rIns="38401" bIns="19202">
            <a:spAutoFit/>
          </a:bodyPr>
          <a:lstStyle>
            <a:lvl1pPr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1pPr>
            <a:lvl2pPr marL="742950" indent="-28575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2pPr>
            <a:lvl3pPr marL="11430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3pPr>
            <a:lvl4pPr marL="16002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4pPr>
            <a:lvl5pPr marL="20574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9pPr>
          </a:lstStyle>
          <a:p>
            <a:pPr eaLnBrk="1" hangingPunct="1"/>
            <a:endParaRPr lang="en-US" altLang="en-US" sz="500">
              <a:solidFill>
                <a:srgbClr val="000000"/>
              </a:solidFill>
              <a:latin typeface="GillSans" pitchFamily="1" charset="0"/>
              <a:sym typeface="GillSans" pitchFamily="1" charset="0"/>
            </a:endParaRPr>
          </a:p>
        </p:txBody>
      </p:sp>
      <p:sp>
        <p:nvSpPr>
          <p:cNvPr id="3076" name="Rectangle 1"/>
          <p:cNvSpPr txBox="1">
            <a:spLocks noChangeArrowheads="1"/>
          </p:cNvSpPr>
          <p:nvPr/>
        </p:nvSpPr>
        <p:spPr bwMode="auto">
          <a:xfrm>
            <a:off x="3086100" y="838201"/>
            <a:ext cx="60579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336" tIns="21336" rIns="21336" bIns="21336" anchor="b"/>
          <a:lstStyle>
            <a:lvl1pPr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1pPr>
            <a:lvl2pPr marL="742950" indent="-28575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2pPr>
            <a:lvl3pPr marL="11430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3pPr>
            <a:lvl4pPr marL="16002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4pPr>
            <a:lvl5pPr marL="20574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9pPr>
          </a:lstStyle>
          <a:p>
            <a:pPr algn="ctr" eaLnBrk="1" hangingPunct="1">
              <a:spcBef>
                <a:spcPts val="252"/>
              </a:spcBef>
              <a:spcAft>
                <a:spcPts val="252"/>
              </a:spcAft>
            </a:pPr>
            <a:r>
              <a:rPr lang="en-US" altLang="en-US" sz="2900" b="1" dirty="0">
                <a:solidFill>
                  <a:srgbClr val="002060"/>
                </a:solidFill>
                <a:latin typeface="Imprint MT Shadow" pitchFamily="82" charset="0"/>
                <a:ea typeface="ヒラギノ角ゴ ProN W6" charset="-128"/>
              </a:rPr>
              <a:t>“Advanced  C Programming”</a:t>
            </a:r>
          </a:p>
          <a:p>
            <a:pPr algn="ctr" eaLnBrk="1" hangingPunct="1">
              <a:spcBef>
                <a:spcPts val="252"/>
              </a:spcBef>
              <a:spcAft>
                <a:spcPts val="252"/>
              </a:spcAft>
            </a:pPr>
            <a:endParaRPr lang="en-US" altLang="en-US" sz="2100" dirty="0">
              <a:solidFill>
                <a:srgbClr val="002060"/>
              </a:solidFill>
              <a:latin typeface="Bookman Old Style" pitchFamily="18" charset="0"/>
              <a:ea typeface="ヒラギノ角ゴ ProN W6" charset="-128"/>
            </a:endParaRPr>
          </a:p>
        </p:txBody>
      </p:sp>
      <p:sp>
        <p:nvSpPr>
          <p:cNvPr id="3077" name="Rectangle 2"/>
          <p:cNvSpPr txBox="1">
            <a:spLocks noChangeArrowheads="1"/>
          </p:cNvSpPr>
          <p:nvPr/>
        </p:nvSpPr>
        <p:spPr bwMode="auto">
          <a:xfrm>
            <a:off x="3086100" y="6400800"/>
            <a:ext cx="6057900" cy="435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336" tIns="21336" rIns="21336" bIns="21336"/>
          <a:lstStyle>
            <a:lvl1pPr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1pPr>
            <a:lvl2pPr marL="742950" indent="-28575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2pPr>
            <a:lvl3pPr marL="11430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3pPr>
            <a:lvl4pPr marL="16002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4pPr>
            <a:lvl5pPr marL="20574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500" b="1" smtClean="0">
                <a:solidFill>
                  <a:srgbClr val="002060"/>
                </a:solidFill>
                <a:latin typeface="Imprint MT Shadow" pitchFamily="82" charset="0"/>
                <a:ea typeface="ヒラギノ角ゴ ProN W6" charset="-128"/>
              </a:rPr>
              <a:t>eDiploma-2021</a:t>
            </a:r>
            <a:endParaRPr lang="en-US" altLang="en-US" sz="1500" b="1" dirty="0">
              <a:solidFill>
                <a:srgbClr val="002060"/>
              </a:solidFill>
              <a:latin typeface="Imprint MT Shadow" pitchFamily="82" charset="0"/>
              <a:ea typeface="ヒラギノ角ゴ ProN W6" charset="-128"/>
            </a:endParaRPr>
          </a:p>
        </p:txBody>
      </p:sp>
      <p:pic>
        <p:nvPicPr>
          <p:cNvPr id="3079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43925" y="38100"/>
            <a:ext cx="56435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http://www.differencebetween.info/sites/default/files/images/1/embedded-c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505" t="18543" r="9962"/>
          <a:stretch/>
        </p:blipFill>
        <p:spPr bwMode="auto">
          <a:xfrm>
            <a:off x="4724400" y="1981201"/>
            <a:ext cx="2590800" cy="199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85678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5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  <p:bldP spid="307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Symbolic Constants (#define)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610600" cy="52578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Preprocessor directive used to create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symbolic constants 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macros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When program compiled, all occurrences of symbolic constant replaced with replacement text. (Also called as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Object-Like Macros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0" lvl="1" indent="0">
              <a:buClrTx/>
              <a:buSzTx/>
              <a:buNone/>
            </a:pPr>
            <a:endParaRPr lang="en-US" altLang="en-US" sz="18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1" indent="0">
              <a:buClrTx/>
              <a:buSzTx/>
              <a:buNone/>
            </a:pPr>
            <a:r>
              <a:rPr lang="en-US" altLang="en-US" sz="1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Syntax: </a:t>
            </a:r>
          </a:p>
          <a:p>
            <a:pPr marL="0" lvl="1" indent="0">
              <a:buClrTx/>
              <a:buSzTx/>
              <a:buNone/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#define identifier replacement-text</a:t>
            </a:r>
          </a:p>
          <a:p>
            <a:pPr marL="0" lvl="1" indent="0">
              <a:buClrTx/>
              <a:buSzTx/>
              <a:buNone/>
            </a:pPr>
            <a:endParaRPr lang="en-US" altLang="en-US" sz="18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1" indent="0">
              <a:buClrTx/>
              <a:buSzTx/>
              <a:buNone/>
            </a:pPr>
            <a:r>
              <a:rPr lang="en-US" altLang="en-US" sz="1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Example: </a:t>
            </a:r>
          </a:p>
          <a:p>
            <a:pPr marL="0" lvl="1" indent="0">
              <a:buClrTx/>
              <a:buSzTx/>
              <a:buNone/>
            </a:pPr>
            <a:r>
              <a:rPr lang="en-US" altLang="en-US" sz="1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#define PI 3.14159</a:t>
            </a:r>
          </a:p>
          <a:p>
            <a:pPr marL="0" lvl="1" indent="0">
              <a:buClrTx/>
              <a:buSzTx/>
              <a:buNone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  <a:p>
            <a:pPr marL="285750" lvl="1">
              <a:buClrTx/>
              <a:buSzTx/>
              <a:buFont typeface="Courier New" panose="02070309020205020404" pitchFamily="49" charset="0"/>
              <a:buChar char="o"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Every thing written right side of the identifier will be replaced.</a:t>
            </a:r>
          </a:p>
          <a:p>
            <a:pPr marL="285750" lvl="1">
              <a:buClrTx/>
              <a:buSzTx/>
              <a:buFont typeface="Courier New" panose="02070309020205020404" pitchFamily="49" charset="0"/>
              <a:buChar char="o"/>
            </a:pPr>
            <a:r>
              <a:rPr lang="en-US" altLang="en-US" sz="1800" b="1" dirty="0">
                <a:cs typeface="Times New Roman" pitchFamily="18" charset="0"/>
              </a:rPr>
              <a:t>Cannot redefine </a:t>
            </a:r>
            <a:r>
              <a:rPr lang="en-US" altLang="en-US" sz="1800" dirty="0">
                <a:cs typeface="Times New Roman" pitchFamily="18" charset="0"/>
              </a:rPr>
              <a:t>symbolic constants with more </a:t>
            </a:r>
            <a:r>
              <a:rPr lang="en-US" altLang="en-US" sz="1800" b="1" dirty="0">
                <a:latin typeface="Courier New" pitchFamily="49" charset="0"/>
                <a:cs typeface="Times New Roman" pitchFamily="18" charset="0"/>
              </a:rPr>
              <a:t>#define</a:t>
            </a:r>
            <a:r>
              <a:rPr lang="en-US" altLang="en-US" sz="1800" dirty="0">
                <a:cs typeface="Times New Roman" pitchFamily="18" charset="0"/>
              </a:rPr>
              <a:t> statements</a:t>
            </a:r>
          </a:p>
          <a:p>
            <a:pPr lvl="2"/>
            <a:endParaRPr lang="en-US" altLang="en-US" sz="1600" dirty="0"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26220" y="914400"/>
            <a:ext cx="52902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#define Preprocessor Directive</a:t>
            </a:r>
            <a:endParaRPr lang="en-IN" sz="2000" b="1" dirty="0">
              <a:solidFill>
                <a:srgbClr val="8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1070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Macros (#define)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4364095"/>
            <a:ext cx="8713503" cy="1427105"/>
          </a:xfrm>
        </p:spPr>
        <p:txBody>
          <a:bodyPr/>
          <a:lstStyle/>
          <a:p>
            <a:pPr marL="57150" indent="0">
              <a:buNone/>
            </a:pPr>
            <a:r>
              <a:rPr lang="en-US" altLang="en-US" sz="20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Types of Macros:</a:t>
            </a:r>
          </a:p>
          <a:p>
            <a:pPr marL="1257300" lvl="2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Object like macros (Symbolic Constants)</a:t>
            </a:r>
          </a:p>
          <a:p>
            <a:pPr marL="1257300" lvl="2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Function like macros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914400"/>
            <a:ext cx="87135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0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Macros: The #define Preprocessor Directive</a:t>
            </a:r>
            <a:endParaRPr lang="en-IN" sz="2000" b="1" dirty="0">
              <a:solidFill>
                <a:srgbClr val="8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1328708"/>
            <a:ext cx="8534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 macro is </a:t>
            </a:r>
            <a:r>
              <a:rPr lang="en-US" b="1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fragment of code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which has been </a:t>
            </a:r>
            <a:r>
              <a:rPr lang="en-US" b="1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given a name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Whenever the name is used, it is replaced by the contents of the macro.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(GNU C Definition)</a:t>
            </a:r>
          </a:p>
          <a:p>
            <a:pPr marL="342900" lvl="1" indent="-342900"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By convention, macro names are written in </a:t>
            </a:r>
            <a:r>
              <a:rPr lang="en-US" sz="2000" dirty="0">
                <a:solidFill>
                  <a:srgbClr val="800000"/>
                </a:solidFill>
              </a:rPr>
              <a:t>uppercase</a:t>
            </a:r>
            <a:r>
              <a:rPr lang="en-US" sz="2000" dirty="0"/>
              <a:t> to increase the </a:t>
            </a:r>
            <a:r>
              <a:rPr lang="en-US" sz="2000" dirty="0">
                <a:solidFill>
                  <a:srgbClr val="800000"/>
                </a:solidFill>
              </a:rPr>
              <a:t>readability</a:t>
            </a:r>
            <a:r>
              <a:rPr lang="en-US" sz="2000" dirty="0"/>
              <a:t>. People can differentiate between a normal variable and a symbolic constant. </a:t>
            </a:r>
            <a:endParaRPr lang="en-US" alt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0920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a) Object like Macros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0497" y="838200"/>
            <a:ext cx="8713503" cy="5486399"/>
          </a:xfrm>
        </p:spPr>
        <p:txBody>
          <a:bodyPr/>
          <a:lstStyle/>
          <a:p>
            <a:pPr marL="1440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Object like macros </a:t>
            </a:r>
            <a:r>
              <a:rPr lang="en-US" alt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Macros without arguments are treated like Symbolic Constants and called as object like macros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Examples:</a:t>
            </a:r>
            <a:r>
              <a:rPr lang="en-US" sz="2000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914400" lvl="2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#define BUFFER_SIZE 1024</a:t>
            </a:r>
          </a:p>
          <a:p>
            <a:pPr marL="914400" lvl="2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oo = (char *)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malloc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(BUFFER_SIZE);</a:t>
            </a:r>
          </a:p>
          <a:p>
            <a:pPr marL="914400" lvl="2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914400" lvl="2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/>
              <a:t>	</a:t>
            </a:r>
            <a:endParaRPr lang="en-US" sz="2000" dirty="0">
              <a:solidFill>
                <a:srgbClr val="8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7913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xmlns="" id="{DF65BA30-BDEA-4364-8313-FDCAC50C83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858000" cy="5334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200" b="1"/>
              <a:t>Symbolic Constants (#define)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xmlns="" id="{B90582C2-2D65-4DE4-9160-4BF46081E4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4191000" cy="5257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#include&lt;stdio.h&gt;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#define UPPER 25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void main( 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        int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        for (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= 1 ;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&lt;= UPPER ;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++ 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        </a:t>
            </a:r>
            <a:r>
              <a:rPr lang="en-US" altLang="en-US" sz="2000" dirty="0" err="1"/>
              <a:t>printf</a:t>
            </a:r>
            <a:r>
              <a:rPr lang="en-US" altLang="en-US" sz="2000" dirty="0"/>
              <a:t>( "%d\n",</a:t>
            </a:r>
            <a:r>
              <a:rPr lang="en-US" altLang="en-US" sz="2000" dirty="0" err="1"/>
              <a:t>i</a:t>
            </a:r>
            <a:r>
              <a:rPr lang="en-US" altLang="en-US" sz="2000" dirty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}</a:t>
            </a:r>
            <a:endParaRPr lang="en-US" altLang="en-US" sz="1800" dirty="0">
              <a:cs typeface="Times New Roman" panose="02020603050405020304" pitchFamily="18" charset="0"/>
            </a:endParaRPr>
          </a:p>
        </p:txBody>
      </p:sp>
      <p:sp>
        <p:nvSpPr>
          <p:cNvPr id="9220" name="Rectangle 1">
            <a:extLst>
              <a:ext uri="{FF2B5EF4-FFF2-40B4-BE49-F238E27FC236}">
                <a16:creationId xmlns:a16="http://schemas.microsoft.com/office/drawing/2014/main" xmlns="" id="{B7F24D55-31EB-439F-90D3-2366BEF37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700" y="914400"/>
            <a:ext cx="5291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#define Preprocessor Directive</a:t>
            </a:r>
            <a:endParaRPr lang="en-IN" altLang="en-US" sz="2000" b="1">
              <a:solidFill>
                <a:srgbClr val="8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xmlns="" id="{3E39262A-7A88-42E6-A0B7-ECC7D08F82A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724400" y="1295400"/>
            <a:ext cx="4191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dirty="0"/>
              <a:t>#include &lt;</a:t>
            </a:r>
            <a:r>
              <a:rPr lang="en-US" altLang="en-US" dirty="0" err="1"/>
              <a:t>stdio.h</a:t>
            </a:r>
            <a:r>
              <a:rPr lang="en-US" altLang="en-US" dirty="0"/>
              <a:t>&gt;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/>
              <a:t>#define PI 3.1415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/>
              <a:t>int main(){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/>
              <a:t>    int radius;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/>
              <a:t>    float area;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/>
              <a:t>    </a:t>
            </a:r>
            <a:r>
              <a:rPr lang="en-US" altLang="en-US" dirty="0" err="1"/>
              <a:t>printf</a:t>
            </a:r>
            <a:r>
              <a:rPr lang="en-US" altLang="en-US" dirty="0"/>
              <a:t>("Enter the radius: ");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/>
              <a:t>    </a:t>
            </a:r>
            <a:r>
              <a:rPr lang="en-US" altLang="en-US" dirty="0" err="1"/>
              <a:t>scanf</a:t>
            </a:r>
            <a:r>
              <a:rPr lang="en-US" altLang="en-US" dirty="0"/>
              <a:t>("%</a:t>
            </a:r>
            <a:r>
              <a:rPr lang="en-US" altLang="en-US" dirty="0" err="1"/>
              <a:t>d",&amp;radius</a:t>
            </a:r>
            <a:r>
              <a:rPr lang="en-US" altLang="en-US" dirty="0"/>
              <a:t>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/>
              <a:t>    area=PI*radius*radius;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/>
              <a:t>    </a:t>
            </a:r>
            <a:r>
              <a:rPr lang="en-US" altLang="en-US" dirty="0" err="1"/>
              <a:t>printf</a:t>
            </a:r>
            <a:r>
              <a:rPr lang="en-US" altLang="en-US" dirty="0"/>
              <a:t>("Area=%.2f",area);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/>
              <a:t>    return 0;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dirty="0"/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b) Function like Macros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0497" y="838200"/>
            <a:ext cx="8713503" cy="5486399"/>
          </a:xfrm>
        </p:spPr>
        <p:txBody>
          <a:bodyPr/>
          <a:lstStyle/>
          <a:p>
            <a:pPr marL="1440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Function like macros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define a function like macro, use the same directive “#define”, but put a pair of parentheses immediately after the macro name.</a:t>
            </a:r>
          </a:p>
          <a:p>
            <a:pPr marL="1440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Examples:</a:t>
            </a:r>
            <a:r>
              <a:rPr lang="en-US" sz="1800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144000" lvl="2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#define PI 3.14159</a:t>
            </a:r>
          </a:p>
          <a:p>
            <a:pPr marL="144000" lvl="2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#define CIRCLE_AREA( x ) ( PI * ( x ) * ( x ) )</a:t>
            </a:r>
            <a:r>
              <a:rPr lang="en-US" altLang="en-US" sz="1800" b="1" dirty="0"/>
              <a:t> </a:t>
            </a:r>
          </a:p>
          <a:p>
            <a:pPr marL="144000" lvl="2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area = CIRCLE_AREA(4);</a:t>
            </a:r>
          </a:p>
          <a:p>
            <a:pPr marL="144000" lvl="2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altLang="en-US" sz="1800" b="1" dirty="0">
              <a:latin typeface="Courier New" pitchFamily="49" charset="0"/>
              <a:cs typeface="Courier New" pitchFamily="49" charset="0"/>
            </a:endParaRPr>
          </a:p>
          <a:p>
            <a:pPr marL="144000" lvl="2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area = ( 3.14159 * ( 4 ) * ( 4 ) );</a:t>
            </a:r>
            <a:r>
              <a:rPr lang="en-US" altLang="en-US" sz="1800" b="1" dirty="0"/>
              <a:t> </a:t>
            </a:r>
            <a:endParaRPr lang="en-US" altLang="en-US" sz="1800" b="1" dirty="0">
              <a:latin typeface="Courier New" pitchFamily="49" charset="0"/>
              <a:cs typeface="Courier New" pitchFamily="49" charset="0"/>
            </a:endParaRPr>
          </a:p>
          <a:p>
            <a:pPr marL="144000" lvl="2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44000" lvl="2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44000" lvl="2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function like </a:t>
            </a:r>
            <a:r>
              <a:rPr lang="en-IN" sz="1800" dirty="0"/>
              <a:t>macro is only expanded if its name appears with a pair of parentheses after it.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65895" y="2557464"/>
            <a:ext cx="2097110" cy="1219200"/>
            <a:chOff x="265895" y="2557464"/>
            <a:chExt cx="2097110" cy="1219200"/>
          </a:xfrm>
        </p:grpSpPr>
        <p:sp>
          <p:nvSpPr>
            <p:cNvPr id="6" name="Rectangle 5"/>
            <p:cNvSpPr/>
            <p:nvPr/>
          </p:nvSpPr>
          <p:spPr>
            <a:xfrm>
              <a:off x="265895" y="2858869"/>
              <a:ext cx="20201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b="1" dirty="0">
                  <a:solidFill>
                    <a:srgbClr val="7028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Before </a:t>
              </a:r>
            </a:p>
            <a:p>
              <a:r>
                <a:rPr lang="en-US" altLang="en-US" b="1" dirty="0">
                  <a:solidFill>
                    <a:srgbClr val="7028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preprocessing</a:t>
              </a:r>
              <a:endParaRPr lang="en-US" b="1" dirty="0">
                <a:solidFill>
                  <a:srgbClr val="7028C0"/>
                </a:solidFill>
              </a:endParaRPr>
            </a:p>
          </p:txBody>
        </p:sp>
        <p:sp>
          <p:nvSpPr>
            <p:cNvPr id="11" name="Left Brace 10"/>
            <p:cNvSpPr/>
            <p:nvPr/>
          </p:nvSpPr>
          <p:spPr>
            <a:xfrm>
              <a:off x="1982005" y="2557464"/>
              <a:ext cx="381000" cy="12192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228600" y="4114800"/>
            <a:ext cx="20201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7028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After </a:t>
            </a:r>
          </a:p>
          <a:p>
            <a:r>
              <a:rPr lang="en-US" altLang="en-US" b="1" dirty="0">
                <a:solidFill>
                  <a:srgbClr val="7028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preprocessing</a:t>
            </a:r>
            <a:endParaRPr lang="en-US" b="1" dirty="0">
              <a:solidFill>
                <a:srgbClr val="7028C0"/>
              </a:solidFill>
            </a:endParaRPr>
          </a:p>
        </p:txBody>
      </p:sp>
      <p:sp>
        <p:nvSpPr>
          <p:cNvPr id="13" name="Left Brace 12"/>
          <p:cNvSpPr/>
          <p:nvPr/>
        </p:nvSpPr>
        <p:spPr>
          <a:xfrm>
            <a:off x="1981200" y="3962400"/>
            <a:ext cx="381000" cy="8763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3342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b) Function like Macros…</a:t>
            </a:r>
            <a:endParaRPr lang="en-US" altLang="en-US" sz="3200" b="1" dirty="0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5562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Without parentheses – Incorrect expansion</a:t>
            </a:r>
          </a:p>
          <a:p>
            <a:pPr lvl="1">
              <a:buFontTx/>
              <a:buNone/>
            </a:pPr>
            <a:endParaRPr lang="en-US" altLang="en-US" sz="1800" b="1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	#define CIRCLE_AREA( x )  PI *  x *  x  </a:t>
            </a:r>
            <a:endParaRPr lang="en-US" altLang="en-US" sz="1800" b="1" dirty="0"/>
          </a:p>
          <a:p>
            <a:pPr lvl="1"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	area = CIRCLE_AREA( c + 2 );</a:t>
            </a:r>
          </a:p>
          <a:p>
            <a:pPr lvl="1">
              <a:buFontTx/>
              <a:buNone/>
            </a:pPr>
            <a:endParaRPr lang="en-US" altLang="en-US" sz="1800" b="1" dirty="0">
              <a:latin typeface="Courier New" pitchFamily="49" charset="0"/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Times New Roman" pitchFamily="18" charset="0"/>
              </a:rPr>
              <a:t>			area = 3.14159 * c + 2 * c + 2;</a:t>
            </a:r>
          </a:p>
          <a:p>
            <a:pPr marL="0" indent="0">
              <a:buNone/>
            </a:pPr>
            <a:endParaRPr lang="en-US" altLang="en-US" dirty="0"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Multiple arguments</a:t>
            </a:r>
          </a:p>
          <a:p>
            <a:pPr lvl="1"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	</a:t>
            </a:r>
          </a:p>
          <a:p>
            <a:pPr lvl="1"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	#define RECTANGLE_AREA( x, y ) ( ( x ) * ( y ) ) </a:t>
            </a:r>
          </a:p>
          <a:p>
            <a:pPr lvl="1"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Times New Roman" pitchFamily="18" charset="0"/>
              </a:rPr>
              <a:t>			</a:t>
            </a:r>
            <a:r>
              <a:rPr lang="en-US" altLang="en-US" sz="1800" b="1" dirty="0" err="1">
                <a:latin typeface="Courier New" pitchFamily="49" charset="0"/>
                <a:cs typeface="Times New Roman" pitchFamily="18" charset="0"/>
              </a:rPr>
              <a:t>rectArea</a:t>
            </a:r>
            <a:r>
              <a:rPr lang="en-US" altLang="en-US" sz="1800" b="1" dirty="0">
                <a:latin typeface="Courier New" pitchFamily="49" charset="0"/>
                <a:cs typeface="Times New Roman" pitchFamily="18" charset="0"/>
              </a:rPr>
              <a:t> = RECTANGLE_AREA( a + 4, b + 7 );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FontTx/>
              <a:buNone/>
            </a:pPr>
            <a:r>
              <a:rPr lang="en-US" altLang="en-US" dirty="0">
                <a:cs typeface="Courier New" pitchFamily="49" charset="0"/>
              </a:rPr>
              <a:t>	</a:t>
            </a:r>
          </a:p>
          <a:p>
            <a:pPr lvl="1">
              <a:buFontTx/>
              <a:buNone/>
            </a:pP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en-US" sz="1800" b="1" dirty="0" err="1">
                <a:latin typeface="Courier New" pitchFamily="49" charset="0"/>
                <a:cs typeface="Courier New" pitchFamily="49" charset="0"/>
              </a:rPr>
              <a:t>rectArea</a:t>
            </a:r>
            <a:r>
              <a:rPr lang="en-US" altLang="en-US" sz="1800" b="1" dirty="0">
                <a:latin typeface="Courier New" pitchFamily="49" charset="0"/>
                <a:cs typeface="Courier New" pitchFamily="49" charset="0"/>
              </a:rPr>
              <a:t> = ( ( a + 4 ) * ( b + 7 ) );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US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65895" y="1600200"/>
            <a:ext cx="2097110" cy="762000"/>
            <a:chOff x="265895" y="2786064"/>
            <a:chExt cx="2097110" cy="762000"/>
          </a:xfrm>
        </p:grpSpPr>
        <p:sp>
          <p:nvSpPr>
            <p:cNvPr id="8" name="Rectangle 7"/>
            <p:cNvSpPr/>
            <p:nvPr/>
          </p:nvSpPr>
          <p:spPr>
            <a:xfrm>
              <a:off x="265895" y="2858869"/>
              <a:ext cx="1914307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1700" b="1" dirty="0">
                  <a:solidFill>
                    <a:srgbClr val="7028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Before </a:t>
              </a:r>
            </a:p>
            <a:p>
              <a:r>
                <a:rPr lang="en-US" altLang="en-US" sz="1700" b="1" dirty="0">
                  <a:solidFill>
                    <a:srgbClr val="7028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preprocessing</a:t>
              </a:r>
              <a:endParaRPr lang="en-US" sz="1700" b="1" dirty="0">
                <a:solidFill>
                  <a:srgbClr val="7028C0"/>
                </a:solidFill>
              </a:endParaRPr>
            </a:p>
          </p:txBody>
        </p:sp>
        <p:sp>
          <p:nvSpPr>
            <p:cNvPr id="9" name="Left Brace 8"/>
            <p:cNvSpPr/>
            <p:nvPr/>
          </p:nvSpPr>
          <p:spPr>
            <a:xfrm>
              <a:off x="1982005" y="2786064"/>
              <a:ext cx="381000" cy="7620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228600" y="2514600"/>
            <a:ext cx="1914307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700" b="1" dirty="0">
                <a:solidFill>
                  <a:srgbClr val="7028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After </a:t>
            </a:r>
          </a:p>
          <a:p>
            <a:r>
              <a:rPr lang="en-US" altLang="en-US" sz="1700" b="1" dirty="0">
                <a:solidFill>
                  <a:srgbClr val="7028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preprocessing</a:t>
            </a:r>
            <a:endParaRPr lang="en-US" sz="1700" b="1" dirty="0">
              <a:solidFill>
                <a:srgbClr val="7028C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65090" y="4281488"/>
            <a:ext cx="2097110" cy="762000"/>
            <a:chOff x="265895" y="2786064"/>
            <a:chExt cx="2097110" cy="762000"/>
          </a:xfrm>
        </p:grpSpPr>
        <p:sp>
          <p:nvSpPr>
            <p:cNvPr id="13" name="Rectangle 12"/>
            <p:cNvSpPr/>
            <p:nvPr/>
          </p:nvSpPr>
          <p:spPr>
            <a:xfrm>
              <a:off x="265895" y="2858869"/>
              <a:ext cx="1914307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1700" b="1" dirty="0">
                  <a:solidFill>
                    <a:srgbClr val="7028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Before </a:t>
              </a:r>
            </a:p>
            <a:p>
              <a:r>
                <a:rPr lang="en-US" altLang="en-US" sz="1700" b="1" dirty="0">
                  <a:solidFill>
                    <a:srgbClr val="7028C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preprocessing</a:t>
              </a:r>
              <a:endParaRPr lang="en-US" sz="1700" b="1" dirty="0">
                <a:solidFill>
                  <a:srgbClr val="7028C0"/>
                </a:solidFill>
              </a:endParaRPr>
            </a:p>
          </p:txBody>
        </p:sp>
        <p:sp>
          <p:nvSpPr>
            <p:cNvPr id="14" name="Left Brace 13"/>
            <p:cNvSpPr/>
            <p:nvPr/>
          </p:nvSpPr>
          <p:spPr>
            <a:xfrm>
              <a:off x="1982005" y="2786064"/>
              <a:ext cx="381000" cy="7620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228600" y="5676900"/>
            <a:ext cx="1914307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700" b="1" dirty="0">
                <a:solidFill>
                  <a:srgbClr val="7028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After </a:t>
            </a:r>
          </a:p>
          <a:p>
            <a:r>
              <a:rPr lang="en-US" altLang="en-US" sz="1700" b="1" dirty="0">
                <a:solidFill>
                  <a:srgbClr val="7028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preprocessing</a:t>
            </a:r>
            <a:endParaRPr lang="en-US" sz="1700" b="1" dirty="0">
              <a:solidFill>
                <a:srgbClr val="7028C0"/>
              </a:solidFill>
            </a:endParaRPr>
          </a:p>
        </p:txBody>
      </p:sp>
      <p:sp>
        <p:nvSpPr>
          <p:cNvPr id="17" name="Left Brace 16"/>
          <p:cNvSpPr/>
          <p:nvPr/>
        </p:nvSpPr>
        <p:spPr>
          <a:xfrm>
            <a:off x="1981200" y="2438400"/>
            <a:ext cx="381000" cy="762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>
            <a:off x="1981200" y="5562600"/>
            <a:ext cx="381000" cy="762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4916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B897870E-ACBD-43C0-86DD-131E61FC23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858000" cy="5334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200" b="1"/>
              <a:t>Macros </a:t>
            </a:r>
          </a:p>
        </p:txBody>
      </p:sp>
      <p:sp>
        <p:nvSpPr>
          <p:cNvPr id="16387" name="Rectangle 1">
            <a:extLst>
              <a:ext uri="{FF2B5EF4-FFF2-40B4-BE49-F238E27FC236}">
                <a16:creationId xmlns:a16="http://schemas.microsoft.com/office/drawing/2014/main" xmlns="" id="{3BC8AB6D-DAC7-46A1-95A6-726FF02BC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371600"/>
            <a:ext cx="8077200" cy="3028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IN" altLang="en-US" b="1" dirty="0">
                <a:latin typeface="Courier New" panose="02070309020205020404" pitchFamily="49" charset="0"/>
              </a:rPr>
              <a:t>#include &lt;</a:t>
            </a:r>
            <a:r>
              <a:rPr lang="en-IN" altLang="en-US" b="1" dirty="0" err="1">
                <a:latin typeface="Courier New" panose="02070309020205020404" pitchFamily="49" charset="0"/>
              </a:rPr>
              <a:t>stdio.h</a:t>
            </a:r>
            <a:r>
              <a:rPr lang="en-IN" altLang="en-US" b="1" dirty="0">
                <a:latin typeface="Courier New" panose="02070309020205020404" pitchFamily="49" charset="0"/>
              </a:rPr>
              <a:t>&gt;</a:t>
            </a:r>
          </a:p>
          <a:p>
            <a:pPr>
              <a:spcBef>
                <a:spcPct val="20000"/>
              </a:spcBef>
            </a:pPr>
            <a:endParaRPr lang="en-IN" altLang="en-US" b="1" dirty="0"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en-IN" altLang="en-US" b="1" dirty="0">
                <a:latin typeface="Courier New" panose="02070309020205020404" pitchFamily="49" charset="0"/>
              </a:rPr>
              <a:t>#define MAX(</a:t>
            </a:r>
            <a:r>
              <a:rPr lang="en-IN" altLang="en-US" b="1" dirty="0" err="1">
                <a:latin typeface="Courier New" panose="02070309020205020404" pitchFamily="49" charset="0"/>
              </a:rPr>
              <a:t>x,y</a:t>
            </a:r>
            <a:r>
              <a:rPr lang="en-IN" altLang="en-US" b="1" dirty="0">
                <a:latin typeface="Courier New" panose="02070309020205020404" pitchFamily="49" charset="0"/>
              </a:rPr>
              <a:t>) ((x) &gt; (y) ? (x) : (y))</a:t>
            </a:r>
          </a:p>
          <a:p>
            <a:pPr>
              <a:spcBef>
                <a:spcPct val="20000"/>
              </a:spcBef>
            </a:pPr>
            <a:endParaRPr lang="en-IN" altLang="en-US" b="1" dirty="0">
              <a:latin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en-IN" altLang="en-US" b="1" dirty="0">
                <a:latin typeface="Courier New" panose="02070309020205020404" pitchFamily="49" charset="0"/>
              </a:rPr>
              <a:t>int main(void)</a:t>
            </a:r>
          </a:p>
          <a:p>
            <a:pPr>
              <a:spcBef>
                <a:spcPct val="20000"/>
              </a:spcBef>
            </a:pPr>
            <a:r>
              <a:rPr lang="en-IN" altLang="en-US" b="1" dirty="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en-IN" altLang="en-US" b="1" dirty="0">
                <a:latin typeface="Courier New" panose="02070309020205020404" pitchFamily="49" charset="0"/>
              </a:rPr>
              <a:t>   </a:t>
            </a:r>
            <a:r>
              <a:rPr lang="en-IN" altLang="en-US" b="1" dirty="0" err="1">
                <a:latin typeface="Courier New" panose="02070309020205020404" pitchFamily="49" charset="0"/>
              </a:rPr>
              <a:t>printf</a:t>
            </a:r>
            <a:r>
              <a:rPr lang="en-IN" altLang="en-US" b="1" dirty="0">
                <a:latin typeface="Courier New" panose="02070309020205020404" pitchFamily="49" charset="0"/>
              </a:rPr>
              <a:t>("Max between 10 and 20 is %d\n", MAX(10, 20));  </a:t>
            </a:r>
          </a:p>
          <a:p>
            <a:pPr>
              <a:spcBef>
                <a:spcPct val="20000"/>
              </a:spcBef>
            </a:pPr>
            <a:r>
              <a:rPr lang="en-IN" altLang="en-US" b="1" dirty="0">
                <a:latin typeface="Courier New" panose="02070309020205020404" pitchFamily="49" charset="0"/>
              </a:rPr>
              <a:t>   return 0;</a:t>
            </a:r>
          </a:p>
          <a:p>
            <a:pPr>
              <a:spcBef>
                <a:spcPct val="20000"/>
              </a:spcBef>
            </a:pPr>
            <a:r>
              <a:rPr lang="en-IN" altLang="en-US" b="1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xmlns="" id="{64B3E25D-20F8-4A3B-BF31-3976F92C4E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858000" cy="5334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200" b="1"/>
              <a:t>Macros </a:t>
            </a:r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xmlns="" id="{F0E78C4A-2E32-4045-ADEE-5106B7FE6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371600"/>
            <a:ext cx="8077200" cy="203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b="1" dirty="0">
                <a:latin typeface="Courier New" panose="02070309020205020404" pitchFamily="49" charset="0"/>
              </a:rPr>
              <a:t>#define MUL(X,Y) X*Y</a:t>
            </a:r>
          </a:p>
          <a:p>
            <a:pPr>
              <a:spcBef>
                <a:spcPct val="20000"/>
              </a:spcBef>
            </a:pPr>
            <a:r>
              <a:rPr lang="en-US" altLang="en-US" b="1" dirty="0">
                <a:latin typeface="Courier New" panose="02070309020205020404" pitchFamily="49" charset="0"/>
              </a:rPr>
              <a:t>void main()</a:t>
            </a:r>
          </a:p>
          <a:p>
            <a:pPr>
              <a:spcBef>
                <a:spcPct val="20000"/>
              </a:spcBef>
            </a:pPr>
            <a:r>
              <a:rPr lang="en-US" altLang="en-US" b="1" dirty="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en-US" altLang="en-US" b="1" dirty="0" err="1">
                <a:latin typeface="Courier New" panose="02070309020205020404" pitchFamily="49" charset="0"/>
              </a:rPr>
              <a:t>printf</a:t>
            </a:r>
            <a:r>
              <a:rPr lang="en-US" altLang="en-US" b="1" dirty="0">
                <a:latin typeface="Courier New" panose="02070309020205020404" pitchFamily="49" charset="0"/>
              </a:rPr>
              <a:t>("value %</a:t>
            </a:r>
            <a:r>
              <a:rPr lang="en-US" altLang="en-US" b="1" dirty="0" err="1">
                <a:latin typeface="Courier New" panose="02070309020205020404" pitchFamily="49" charset="0"/>
              </a:rPr>
              <a:t>d",MUL</a:t>
            </a:r>
            <a:r>
              <a:rPr lang="en-US" altLang="en-US" b="1" dirty="0">
                <a:latin typeface="Courier New" panose="02070309020205020404" pitchFamily="49" charset="0"/>
              </a:rPr>
              <a:t>(3,4));</a:t>
            </a:r>
          </a:p>
          <a:p>
            <a:pPr>
              <a:spcBef>
                <a:spcPct val="20000"/>
              </a:spcBef>
            </a:pPr>
            <a:r>
              <a:rPr lang="en-US" altLang="en-US" b="1" dirty="0" err="1">
                <a:latin typeface="Courier New" panose="02070309020205020404" pitchFamily="49" charset="0"/>
              </a:rPr>
              <a:t>printf</a:t>
            </a:r>
            <a:r>
              <a:rPr lang="en-US" altLang="en-US" b="1" dirty="0">
                <a:latin typeface="Courier New" panose="02070309020205020404" pitchFamily="49" charset="0"/>
              </a:rPr>
              <a:t>("value %</a:t>
            </a:r>
            <a:r>
              <a:rPr lang="en-US" altLang="en-US" b="1" dirty="0" err="1">
                <a:latin typeface="Courier New" panose="02070309020205020404" pitchFamily="49" charset="0"/>
              </a:rPr>
              <a:t>d",MUL</a:t>
            </a:r>
            <a:r>
              <a:rPr lang="en-US" altLang="en-US" b="1" dirty="0">
                <a:latin typeface="Courier New" panose="02070309020205020404" pitchFamily="49" charset="0"/>
              </a:rPr>
              <a:t>(3+2,4+2));</a:t>
            </a:r>
          </a:p>
          <a:p>
            <a:pPr>
              <a:spcBef>
                <a:spcPct val="20000"/>
              </a:spcBef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8991600" cy="533400"/>
          </a:xfrm>
        </p:spPr>
        <p:txBody>
          <a:bodyPr/>
          <a:lstStyle/>
          <a:p>
            <a:r>
              <a:rPr lang="en-US" altLang="en-US" sz="3200" b="1" dirty="0"/>
              <a:t>Macros - Exercise</a:t>
            </a:r>
            <a:endParaRPr lang="en-US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86800" cy="5105400"/>
          </a:xfrm>
        </p:spPr>
        <p:txBody>
          <a:bodyPr/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altLang="en-US" sz="20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Write a program to compute the area of a rectangle using macros</a:t>
            </a:r>
          </a:p>
        </p:txBody>
      </p:sp>
    </p:spTree>
    <p:extLst>
      <p:ext uri="{BB962C8B-B14F-4D97-AF65-F5344CB8AC3E}">
        <p14:creationId xmlns:p14="http://schemas.microsoft.com/office/powerpoint/2010/main" xmlns="" val="3214808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Function .vs. Macro</a:t>
            </a:r>
            <a:endParaRPr lang="en-US" altLang="en-US" sz="3200" b="1" dirty="0">
              <a:solidFill>
                <a:srgbClr val="FF0000"/>
              </a:solidFill>
              <a:cs typeface="Times New Roman" pitchFamily="18" charset="0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669" t="16144" r="35056" b="38902"/>
          <a:stretch/>
        </p:blipFill>
        <p:spPr bwMode="auto">
          <a:xfrm>
            <a:off x="339057" y="895834"/>
            <a:ext cx="8761401" cy="588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28993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8"/>
          <p:cNvSpPr>
            <a:spLocks noChangeArrowheads="1"/>
          </p:cNvSpPr>
          <p:nvPr/>
        </p:nvSpPr>
        <p:spPr bwMode="gray">
          <a:xfrm>
            <a:off x="1981200" y="2819400"/>
            <a:ext cx="5410200" cy="533400"/>
          </a:xfrm>
          <a:prstGeom prst="roundRect">
            <a:avLst>
              <a:gd name="adj" fmla="val 19046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sz="2200" b="1" dirty="0">
                <a:solidFill>
                  <a:srgbClr val="C00000"/>
                </a:solidFill>
                <a:latin typeface="Verdana" pitchFamily="34" charset="0"/>
              </a:rPr>
              <a:t>Preprocessor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385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Macros - #</a:t>
            </a:r>
            <a:r>
              <a:rPr lang="en-US" altLang="en-US" sz="3200" b="1" dirty="0" err="1"/>
              <a:t>undef</a:t>
            </a:r>
            <a:endParaRPr lang="en-US" altLang="en-US" sz="3200" b="1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82000" cy="1219200"/>
          </a:xfrm>
        </p:spPr>
        <p:txBody>
          <a:bodyPr/>
          <a:lstStyle/>
          <a:p>
            <a:r>
              <a:rPr lang="en-US" altLang="en-US" sz="2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</a:t>
            </a:r>
            <a:r>
              <a:rPr lang="en-US" altLang="en-US" sz="220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undef</a:t>
            </a:r>
            <a:endParaRPr lang="en-US" altLang="en-US" sz="22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lang="en-US" alt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Undefines</a:t>
            </a:r>
            <a:r>
              <a:rPr lang="en-US" alt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symbolic constant or macro, which can later be redefined</a:t>
            </a:r>
          </a:p>
          <a:p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762000" y="2819400"/>
            <a:ext cx="8077200" cy="30285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IN" b="1" dirty="0">
                <a:latin typeface="Courier New" pitchFamily="49" charset="0"/>
                <a:cs typeface="Arial" pitchFamily="34" charset="0"/>
              </a:rPr>
              <a:t>#include &lt;</a:t>
            </a:r>
            <a:r>
              <a:rPr lang="en-IN" b="1" dirty="0" err="1">
                <a:latin typeface="Courier New" pitchFamily="49" charset="0"/>
                <a:cs typeface="Arial" pitchFamily="34" charset="0"/>
              </a:rPr>
              <a:t>stdio.h</a:t>
            </a:r>
            <a:r>
              <a:rPr lang="en-IN" b="1" dirty="0">
                <a:latin typeface="Courier New" pitchFamily="49" charset="0"/>
                <a:cs typeface="Arial" pitchFamily="34" charset="0"/>
              </a:rPr>
              <a:t>&gt;</a:t>
            </a:r>
          </a:p>
          <a:p>
            <a:pPr eaLnBrk="0" hangingPunct="0">
              <a:spcBef>
                <a:spcPct val="20000"/>
              </a:spcBef>
            </a:pPr>
            <a:endParaRPr lang="en-IN" b="1" dirty="0">
              <a:latin typeface="Courier New" pitchFamily="49" charset="0"/>
              <a:cs typeface="Arial" pitchFamily="34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IN" b="1" dirty="0">
                <a:latin typeface="Courier New" pitchFamily="49" charset="0"/>
                <a:cs typeface="Arial" pitchFamily="34" charset="0"/>
              </a:rPr>
              <a:t>#define MAX(</a:t>
            </a:r>
            <a:r>
              <a:rPr lang="en-IN" b="1" dirty="0" err="1">
                <a:latin typeface="Courier New" pitchFamily="49" charset="0"/>
                <a:cs typeface="Arial" pitchFamily="34" charset="0"/>
              </a:rPr>
              <a:t>x,y</a:t>
            </a:r>
            <a:r>
              <a:rPr lang="en-IN" b="1" dirty="0">
                <a:latin typeface="Courier New" pitchFamily="49" charset="0"/>
                <a:cs typeface="Arial" pitchFamily="34" charset="0"/>
              </a:rPr>
              <a:t>) ((x) &gt; (y) ? (x) : (y))</a:t>
            </a:r>
          </a:p>
          <a:p>
            <a:pPr eaLnBrk="0" hangingPunct="0">
              <a:spcBef>
                <a:spcPct val="20000"/>
              </a:spcBef>
            </a:pPr>
            <a:endParaRPr lang="en-IN" b="1" dirty="0">
              <a:latin typeface="Courier New" pitchFamily="49" charset="0"/>
              <a:cs typeface="Arial" pitchFamily="34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IN" b="1" dirty="0" err="1">
                <a:latin typeface="Courier New" pitchFamily="49" charset="0"/>
                <a:cs typeface="Arial" pitchFamily="34" charset="0"/>
              </a:rPr>
              <a:t>int</a:t>
            </a:r>
            <a:r>
              <a:rPr lang="en-IN" b="1" dirty="0">
                <a:latin typeface="Courier New" pitchFamily="49" charset="0"/>
                <a:cs typeface="Arial" pitchFamily="34" charset="0"/>
              </a:rPr>
              <a:t> main(void)</a:t>
            </a:r>
          </a:p>
          <a:p>
            <a:pPr eaLnBrk="0" hangingPunct="0">
              <a:spcBef>
                <a:spcPct val="20000"/>
              </a:spcBef>
            </a:pPr>
            <a:r>
              <a:rPr lang="en-IN" b="1" dirty="0">
                <a:latin typeface="Courier New" pitchFamily="49" charset="0"/>
                <a:cs typeface="Arial" pitchFamily="34" charset="0"/>
              </a:rPr>
              <a:t>{</a:t>
            </a:r>
          </a:p>
          <a:p>
            <a:pPr eaLnBrk="0" hangingPunct="0">
              <a:spcBef>
                <a:spcPct val="20000"/>
              </a:spcBef>
            </a:pPr>
            <a:r>
              <a:rPr lang="en-IN" b="1" dirty="0">
                <a:latin typeface="Courier New" pitchFamily="49" charset="0"/>
                <a:cs typeface="Arial" pitchFamily="34" charset="0"/>
              </a:rPr>
              <a:t>   </a:t>
            </a:r>
            <a:r>
              <a:rPr lang="en-IN" b="1" dirty="0" err="1">
                <a:latin typeface="Courier New" pitchFamily="49" charset="0"/>
                <a:cs typeface="Arial" pitchFamily="34" charset="0"/>
              </a:rPr>
              <a:t>printf</a:t>
            </a:r>
            <a:r>
              <a:rPr lang="en-IN" b="1" dirty="0">
                <a:latin typeface="Courier New" pitchFamily="49" charset="0"/>
                <a:cs typeface="Arial" pitchFamily="34" charset="0"/>
              </a:rPr>
              <a:t>("Max between 10 and 20 is %d\n", MAX(10, 20));  </a:t>
            </a:r>
          </a:p>
          <a:p>
            <a:pPr eaLnBrk="0" hangingPunct="0">
              <a:spcBef>
                <a:spcPct val="20000"/>
              </a:spcBef>
            </a:pPr>
            <a:r>
              <a:rPr lang="en-IN" b="1" dirty="0">
                <a:latin typeface="Courier New" pitchFamily="49" charset="0"/>
                <a:cs typeface="Arial" pitchFamily="34" charset="0"/>
              </a:rPr>
              <a:t>   return 0;</a:t>
            </a:r>
          </a:p>
          <a:p>
            <a:pPr eaLnBrk="0" hangingPunct="0">
              <a:spcBef>
                <a:spcPct val="20000"/>
              </a:spcBef>
            </a:pPr>
            <a:r>
              <a:rPr lang="en-IN" b="1" dirty="0">
                <a:latin typeface="Courier New" pitchFamily="49" charset="0"/>
                <a:cs typeface="Arial" pitchFamily="34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B591C6D-6135-47EA-8D5B-B1202691BF10}"/>
              </a:ext>
            </a:extLst>
          </p:cNvPr>
          <p:cNvSpPr txBox="1"/>
          <p:nvPr/>
        </p:nvSpPr>
        <p:spPr>
          <a:xfrm>
            <a:off x="2286000" y="324102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0673943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xmlns="" id="{B971BC5A-E3F0-47C4-8852-C8BD09AD2C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858000" cy="5334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200" b="1"/>
              <a:t>Conditional Compilation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xmlns="" id="{4A5A40A2-7681-4FBC-A2CC-F3A62564F9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382000" cy="5943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We can, if we want, have the compiler skip over part of a source code by inserting the preprocessing commands </a:t>
            </a:r>
            <a:r>
              <a:rPr lang="en-US" altLang="en-US" sz="1800" b="1"/>
              <a:t>#ifdef and #endif,</a:t>
            </a:r>
            <a:r>
              <a:rPr lang="en-US" altLang="en-US" sz="1800"/>
              <a:t>which have the general form: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/>
              <a:t>#ifdef macroname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/>
              <a:t>	statement 1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/>
              <a:t>	statement 2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/>
              <a:t>	statement 3 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/>
              <a:t>#endif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If macroname has been #defined, the block of code will be processed as usual; otherwise not.</a:t>
            </a:r>
            <a:endParaRPr lang="en-US" altLang="en-US" sz="18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xmlns="" id="{81844649-9D13-4424-94AD-C2CF6CB971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858000" cy="5334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200" b="1" i="1" dirty="0"/>
              <a:t>#ifdef Directives</a:t>
            </a:r>
            <a:endParaRPr lang="en-US" altLang="en-US" sz="3200" b="1" dirty="0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xmlns="" id="{0DC4296A-F425-44CB-8325-A9BE813612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382000" cy="59436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en-US" sz="2000" dirty="0"/>
              <a:t>#include &lt;</a:t>
            </a:r>
            <a:r>
              <a:rPr lang="en-US" altLang="en-US" sz="2000" dirty="0" err="1"/>
              <a:t>stdio.h</a:t>
            </a:r>
            <a:r>
              <a:rPr lang="en-US" altLang="en-US" sz="2000" dirty="0"/>
              <a:t>&gt;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000" dirty="0"/>
              <a:t>#define RAJU 100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000" dirty="0"/>
              <a:t>int main()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000" dirty="0"/>
              <a:t>{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000" dirty="0"/>
              <a:t>   #ifdef RAJU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000" dirty="0"/>
              <a:t>   </a:t>
            </a:r>
            <a:r>
              <a:rPr lang="en-US" altLang="en-US" sz="2000" dirty="0" err="1"/>
              <a:t>printf</a:t>
            </a:r>
            <a:r>
              <a:rPr lang="en-US" altLang="en-US" sz="2000" dirty="0"/>
              <a:t>("RAJU is defined. So, this line will be added in " \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000" dirty="0"/>
              <a:t>          "this C file\n");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000" dirty="0"/>
              <a:t>   #else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000" dirty="0"/>
              <a:t>   </a:t>
            </a:r>
            <a:r>
              <a:rPr lang="en-US" altLang="en-US" sz="2000" dirty="0" err="1"/>
              <a:t>printf</a:t>
            </a:r>
            <a:r>
              <a:rPr lang="en-US" altLang="en-US" sz="2000" dirty="0"/>
              <a:t>("RAJU is not defined\n");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000" dirty="0"/>
              <a:t>   #endif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000" dirty="0"/>
              <a:t>   return 0;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000" dirty="0"/>
              <a:t>}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algn="just"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000" dirty="0"/>
              <a:t>Compilation options: defining RAJU from outside of code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000" dirty="0"/>
              <a:t> </a:t>
            </a:r>
            <a:r>
              <a:rPr lang="en-US" altLang="en-US" sz="2000" dirty="0" err="1"/>
              <a:t>gcc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ifdef.c</a:t>
            </a:r>
            <a:r>
              <a:rPr lang="en-US" altLang="en-US" sz="2000" dirty="0"/>
              <a:t> -D RAJU=100 -o ifdef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xmlns="" id="{81844649-9D13-4424-94AD-C2CF6CB971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858000" cy="5334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200" b="1" i="1" dirty="0"/>
              <a:t>#ifdef Directives</a:t>
            </a:r>
            <a:endParaRPr lang="en-US" altLang="en-US" sz="3200" b="1" dirty="0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xmlns="" id="{0DC4296A-F425-44CB-8325-A9BE813612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762000"/>
            <a:ext cx="8382000" cy="59436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en-US" sz="2800" dirty="0"/>
              <a:t>#include &lt;</a:t>
            </a:r>
            <a:r>
              <a:rPr lang="en-US" altLang="en-US" sz="2800" dirty="0" err="1"/>
              <a:t>stdio.h</a:t>
            </a:r>
            <a:r>
              <a:rPr lang="en-US" altLang="en-US" sz="2800" dirty="0"/>
              <a:t>&gt;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800" dirty="0"/>
              <a:t>int main()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800" dirty="0"/>
              <a:t>{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800" dirty="0"/>
              <a:t>  #define C “C Programming"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800" dirty="0"/>
              <a:t>  #ifdef C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800" dirty="0"/>
              <a:t>    </a:t>
            </a:r>
            <a:r>
              <a:rPr lang="en-US" altLang="en-US" sz="2800" dirty="0" err="1"/>
              <a:t>printf</a:t>
            </a:r>
            <a:r>
              <a:rPr lang="en-US" altLang="en-US" sz="2800" dirty="0"/>
              <a:t>(C);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800" dirty="0"/>
              <a:t>  #endif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800" dirty="0"/>
              <a:t>  return 0;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679670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xmlns="" id="{8DA84017-B8EF-4492-9A28-99DD9FFB2E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858000" cy="5334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200" b="1" i="1" dirty="0"/>
              <a:t>#ifndef Directives</a:t>
            </a:r>
            <a:endParaRPr lang="en-US" altLang="en-US" sz="3200" b="1" dirty="0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xmlns="" id="{A227EFB3-560C-4705-8AFE-E9E3E415AF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382000" cy="5943600"/>
          </a:xfrm>
        </p:spPr>
        <p:txBody>
          <a:bodyPr/>
          <a:lstStyle/>
          <a:p>
            <a:r>
              <a:rPr lang="en-US" altLang="en-US" sz="2800" dirty="0"/>
              <a:t>#ifndef exactly acts as reverse as #ifdef directive. If particular macro is not defined, “If” clause statements are included in source file.</a:t>
            </a:r>
          </a:p>
          <a:p>
            <a:r>
              <a:rPr lang="en-US" altLang="en-US" sz="2800" dirty="0"/>
              <a:t>Otherwise, else clause statements are included in source file for compilation and execution.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xmlns="" id="{AC1EDB3E-83F1-428B-AD8B-325BC8CBF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858000" cy="5334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200" b="1" i="1" dirty="0"/>
              <a:t>#ifndef Directives</a:t>
            </a:r>
            <a:endParaRPr lang="en-US" altLang="en-US" sz="3200" b="1" dirty="0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xmlns="" id="{11E2D205-77BC-44BD-AF7A-CCEAC31DB4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382000" cy="5943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#include &lt;</a:t>
            </a:r>
            <a:r>
              <a:rPr lang="en-US" altLang="en-US" sz="2000" dirty="0" err="1"/>
              <a:t>stdio.h</a:t>
            </a:r>
            <a:r>
              <a:rPr lang="en-US" altLang="en-US" sz="2000" dirty="0"/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#define RAJU 100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int main()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   #ifndef SELVA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  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      </a:t>
            </a:r>
            <a:r>
              <a:rPr lang="en-US" altLang="en-US" sz="2000" dirty="0" err="1"/>
              <a:t>printf</a:t>
            </a:r>
            <a:r>
              <a:rPr lang="en-US" altLang="en-US" sz="2000" dirty="0"/>
              <a:t>("SELVA is not defined. So, now we are going to define here\n");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      #define SELVA 300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   #else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   </a:t>
            </a:r>
            <a:r>
              <a:rPr lang="en-US" altLang="en-US" sz="2000" dirty="0" err="1"/>
              <a:t>printf</a:t>
            </a:r>
            <a:r>
              <a:rPr lang="en-US" altLang="en-US" sz="2000" dirty="0"/>
              <a:t>("SELVA is already defined in the program");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   #endif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   return 0;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582810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xmlns="" id="{36A95073-08E8-42A3-8699-E09CAB8141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858000" cy="5334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3200" b="1" i="1" dirty="0"/>
              <a:t>#undef Directives</a:t>
            </a:r>
            <a:endParaRPr lang="en-US" altLang="en-US" sz="3200" b="1" dirty="0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xmlns="" id="{E09E4B67-B08D-4408-BE68-121F65C406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686800" cy="5943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#include &lt;</a:t>
            </a:r>
            <a:r>
              <a:rPr lang="en-US" altLang="en-US" sz="2800" dirty="0" err="1"/>
              <a:t>stdio.h</a:t>
            </a:r>
            <a:r>
              <a:rPr lang="en-US" altLang="en-US" sz="2800" dirty="0"/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#define height 100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void main()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</a:t>
            </a:r>
            <a:r>
              <a:rPr lang="en-US" altLang="en-US" sz="2800" dirty="0" err="1"/>
              <a:t>printf</a:t>
            </a:r>
            <a:r>
              <a:rPr lang="en-US" altLang="en-US" sz="2800" dirty="0"/>
              <a:t>("First defined value for height    : %d\</a:t>
            </a:r>
            <a:r>
              <a:rPr lang="en-US" altLang="en-US" sz="2800" dirty="0" err="1"/>
              <a:t>n",height</a:t>
            </a:r>
            <a:r>
              <a:rPr lang="en-US" altLang="en-US" sz="2800" dirty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#undef height          // undefining variable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#define height 600     </a:t>
            </a:r>
            <a:r>
              <a:rPr lang="en-US" altLang="en-US" sz="2000" dirty="0"/>
              <a:t>// redefining the same for new value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</a:t>
            </a:r>
            <a:r>
              <a:rPr lang="en-US" altLang="en-US" sz="2800" dirty="0" err="1"/>
              <a:t>printf</a:t>
            </a:r>
            <a:r>
              <a:rPr lang="en-US" altLang="en-US" sz="2800" dirty="0"/>
              <a:t>("value of height after </a:t>
            </a:r>
            <a:r>
              <a:rPr lang="en-US" altLang="en-US" sz="2800" dirty="0" err="1"/>
              <a:t>undef</a:t>
            </a:r>
            <a:r>
              <a:rPr lang="en-US" altLang="en-US" sz="2800" dirty="0"/>
              <a:t>  redefine:%</a:t>
            </a:r>
            <a:r>
              <a:rPr lang="en-US" altLang="en-US" sz="2800" dirty="0" err="1"/>
              <a:t>d",height</a:t>
            </a:r>
            <a:r>
              <a:rPr lang="en-US" altLang="en-US" sz="2800" dirty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F4C53BA-0CBB-4152-A5E4-A4CD6D36FFB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953000" y="914400"/>
            <a:ext cx="4038600" cy="59436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altLang="en-US" sz="2800" kern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Conditional Compilation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382000" cy="59436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en-US" sz="1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Conditional compilation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 preprocessor directives and compilation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1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Note: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Cast expressions, </a:t>
            </a:r>
            <a:r>
              <a:rPr lang="en-US" alt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sizeof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enumeration constants cannot be evaluated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Structure is similar to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“if” 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 structure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#if !defined( NULL )</a:t>
            </a:r>
            <a:b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		#define NULL 0</a:t>
            </a:r>
            <a:b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#</a:t>
            </a:r>
            <a:r>
              <a:rPr lang="en-US" alt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endif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Determines if symbolic constant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NULL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defined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NULL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defined,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defined(NULL)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evaluates to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NULL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not defined, defines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NULL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Every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#if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ends with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</a:t>
            </a:r>
            <a:r>
              <a:rPr lang="en-US" alt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endif</a:t>
            </a:r>
            <a:endParaRPr lang="en-US" altLang="en-US" sz="1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</a:t>
            </a:r>
            <a:r>
              <a:rPr lang="en-US" alt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ifdef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the short form for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#if defined(</a:t>
            </a:r>
            <a:r>
              <a:rPr lang="en-US" altLang="en-US" sz="18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</a:t>
            </a:r>
            <a:r>
              <a:rPr lang="en-US" alt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ifndef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the short from for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#if !defined(</a:t>
            </a:r>
            <a:r>
              <a:rPr lang="en-US" altLang="en-US" sz="18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</p:txBody>
      </p:sp>
      <p:sp>
        <p:nvSpPr>
          <p:cNvPr id="4" name="Left Brace 3"/>
          <p:cNvSpPr/>
          <p:nvPr/>
        </p:nvSpPr>
        <p:spPr>
          <a:xfrm>
            <a:off x="1982005" y="2928936"/>
            <a:ext cx="381000" cy="1143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8575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Conditional Compilation…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en-US" sz="1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Other statements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</a:t>
            </a:r>
            <a:r>
              <a:rPr lang="en-US" alt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elif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equivalent of else if in an if structure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#else 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equivalent of else in an if structure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en-US" sz="1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"Comment out" code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Cannot use /* ... */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#if 0</a:t>
            </a:r>
          </a:p>
          <a:p>
            <a:pPr lvl="3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 commented out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</a:t>
            </a:r>
            <a:r>
              <a:rPr lang="en-US" alt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endif</a:t>
            </a:r>
            <a:endParaRPr lang="en-US" altLang="en-US" sz="1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To enable the code, change 0 to 1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Left Brace 3"/>
          <p:cNvSpPr/>
          <p:nvPr/>
        </p:nvSpPr>
        <p:spPr>
          <a:xfrm>
            <a:off x="1371600" y="4148136"/>
            <a:ext cx="381000" cy="1143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071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Conditional Compilation…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#include &lt;</a:t>
            </a:r>
            <a:r>
              <a:rPr lang="en-US" altLang="en-US" sz="180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stdio.h</a:t>
            </a:r>
            <a:r>
              <a:rPr lang="en-US" altLang="en-US" sz="1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#define IOS  1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</a:t>
            </a:r>
            <a:r>
              <a:rPr lang="en-US" altLang="en-US" sz="180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define ANDROID  </a:t>
            </a:r>
            <a:r>
              <a:rPr lang="en-US" altLang="en-US" sz="1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#define OS  IOS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 main()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#if OS == IOS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altLang="en-US" sz="180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en-US" sz="1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("this is </a:t>
            </a:r>
            <a:r>
              <a:rPr lang="en-US" altLang="en-US" sz="180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ios</a:t>
            </a:r>
            <a:r>
              <a:rPr lang="en-US" altLang="en-US" sz="1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device.\n");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#elif OS == ANDROID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altLang="en-US" sz="180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printf</a:t>
            </a:r>
            <a:r>
              <a:rPr lang="en-US" altLang="en-US" sz="1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("this is android device.\n");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#endif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return 0;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sz="18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4132843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304800"/>
            <a:ext cx="3300958" cy="5592396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1800" kern="1200" dirty="0">
                <a:solidFill>
                  <a:srgbClr val="C00000"/>
                </a:solidFill>
                <a:highlight>
                  <a:srgbClr val="FFFF00"/>
                </a:highlight>
                <a:latin typeface="Bookman Old Style" pitchFamily="18" charset="0"/>
                <a:ea typeface="+mn-ea"/>
                <a:cs typeface="+mn-cs"/>
              </a:rPr>
              <a:t>Compilation Phases</a:t>
            </a:r>
            <a:r>
              <a:rPr lang="en-US" sz="18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  <a:t/>
            </a:r>
            <a:br>
              <a:rPr lang="en-US" sz="18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</a:br>
            <a:r>
              <a:rPr lang="en-US" sz="18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  <a:t>1.preprocessing: </a:t>
            </a:r>
            <a:br>
              <a:rPr lang="en-US" sz="18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</a:br>
            <a:r>
              <a:rPr lang="en-US" sz="18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  <a:t>       </a:t>
            </a:r>
            <a:r>
              <a:rPr lang="en-US" sz="1800" kern="1200" dirty="0" err="1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  <a:t>gcc</a:t>
            </a:r>
            <a:r>
              <a:rPr lang="en-US" sz="18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  <a:t> –E </a:t>
            </a:r>
            <a:r>
              <a:rPr lang="en-US" sz="1800" kern="1200" dirty="0" err="1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  <a:t>code.c</a:t>
            </a:r>
            <a:r>
              <a:rPr lang="en-US" sz="18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  <a:t/>
            </a:r>
            <a:br>
              <a:rPr lang="en-US" sz="18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</a:br>
            <a:r>
              <a:rPr lang="en-US" sz="18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  <a:t>2.assembly code generation:</a:t>
            </a:r>
            <a:br>
              <a:rPr lang="en-US" sz="18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</a:br>
            <a:r>
              <a:rPr lang="en-US" sz="18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  <a:t>       </a:t>
            </a:r>
            <a:r>
              <a:rPr lang="en-US" sz="1800" kern="1200" dirty="0" err="1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  <a:t>gcc</a:t>
            </a:r>
            <a:r>
              <a:rPr lang="en-US" sz="18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  <a:t> -S </a:t>
            </a:r>
            <a:r>
              <a:rPr lang="en-US" sz="1800" kern="1200" dirty="0" err="1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  <a:t>code.c</a:t>
            </a:r>
            <a:r>
              <a:rPr lang="en-US" sz="18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  <a:t/>
            </a:r>
            <a:br>
              <a:rPr lang="en-US" sz="18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</a:br>
            <a:r>
              <a:rPr lang="en-US" sz="18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  <a:t>3.obj file generation:</a:t>
            </a:r>
            <a:br>
              <a:rPr lang="en-US" sz="18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</a:br>
            <a:r>
              <a:rPr lang="en-US" sz="1800" kern="1200" dirty="0" err="1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  <a:t>gcc</a:t>
            </a:r>
            <a:r>
              <a:rPr lang="en-US" sz="18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  <a:t> –c </a:t>
            </a:r>
            <a:r>
              <a:rPr lang="en-US" sz="1800" kern="1200" dirty="0" err="1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  <a:t>code.c</a:t>
            </a:r>
            <a:r>
              <a:rPr lang="en-US" sz="18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  <a:t/>
            </a:r>
            <a:br>
              <a:rPr lang="en-US" sz="18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</a:br>
            <a:r>
              <a:rPr lang="en-US" sz="18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  <a:t/>
            </a:r>
            <a:br>
              <a:rPr lang="en-US" sz="18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</a:br>
            <a:r>
              <a:rPr lang="en-US" sz="18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  <a:t>4.executable generation:</a:t>
            </a:r>
            <a:br>
              <a:rPr lang="en-US" sz="18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</a:br>
            <a:r>
              <a:rPr lang="en-US" sz="1800" kern="1200" dirty="0" err="1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  <a:t>gcc</a:t>
            </a:r>
            <a:r>
              <a:rPr lang="en-US" sz="18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  <a:t>code.c</a:t>
            </a:r>
            <a:r>
              <a:rPr lang="en-US" sz="18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  <a:t/>
            </a:r>
            <a:br>
              <a:rPr lang="en-US" sz="18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</a:br>
            <a:r>
              <a:rPr lang="en-US" sz="18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  <a:t>[</a:t>
            </a:r>
            <a:r>
              <a:rPr lang="en-US" sz="1800" kern="1200" dirty="0" err="1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  <a:t>gcc</a:t>
            </a:r>
            <a:r>
              <a:rPr lang="en-US" sz="18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  <a:t>code.c</a:t>
            </a:r>
            <a:r>
              <a:rPr lang="en-US" sz="18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  <a:t> –o </a:t>
            </a:r>
            <a:r>
              <a:rPr lang="en-US" sz="1800" kern="1200" dirty="0" err="1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  <a:t>myexe</a:t>
            </a:r>
            <a:r>
              <a:rPr lang="en-US" sz="18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  <a:t>]</a:t>
            </a:r>
            <a:br>
              <a:rPr lang="en-US" sz="18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</a:br>
            <a:r>
              <a:rPr lang="en-US" sz="18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  <a:t>from obj files:</a:t>
            </a:r>
            <a:br>
              <a:rPr lang="en-US" sz="18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</a:br>
            <a:r>
              <a:rPr lang="en-US" sz="1800" kern="1200" dirty="0" err="1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  <a:t>gcc</a:t>
            </a:r>
            <a:r>
              <a:rPr lang="en-US" sz="18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  <a:t> -o </a:t>
            </a:r>
            <a:r>
              <a:rPr lang="en-US" sz="1800" kern="1200" dirty="0" err="1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  <a:t>myexe</a:t>
            </a:r>
            <a:r>
              <a:rPr lang="en-US" sz="18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  <a:t>code.o</a:t>
            </a:r>
            <a:r>
              <a:rPr lang="en-US" sz="18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  <a:t/>
            </a:r>
            <a:br>
              <a:rPr lang="en-US" sz="18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</a:br>
            <a:r>
              <a:rPr lang="en-US" sz="18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  <a:t/>
            </a:r>
            <a:br>
              <a:rPr lang="en-US" sz="18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</a:br>
            <a:r>
              <a:rPr lang="en-US" sz="18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  <a:t/>
            </a:r>
            <a:br>
              <a:rPr lang="en-US" sz="18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</a:br>
            <a:endParaRPr lang="en-US" sz="1800" kern="1200" dirty="0">
              <a:solidFill>
                <a:srgbClr val="C00000"/>
              </a:solidFill>
              <a:latin typeface="Bookman Old Style" pitchFamily="18" charset="0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81201" y="0"/>
            <a:ext cx="5991828" cy="675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3643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Conditional Compilation…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81600"/>
          </a:xfrm>
        </p:spPr>
        <p:txBody>
          <a:bodyPr/>
          <a:lstStyle/>
          <a:p>
            <a:r>
              <a:rPr lang="en-US" altLang="en-US" sz="1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Debugging</a:t>
            </a:r>
            <a:r>
              <a:rPr lang="en-US" altLang="en-US" dirty="0"/>
              <a:t> </a:t>
            </a:r>
            <a:endParaRPr lang="en-US" alt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en-US" alt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dirty="0">
                <a:latin typeface="Courier New" pitchFamily="49" charset="0"/>
              </a:rPr>
              <a:t>#define DEBUG</a:t>
            </a:r>
            <a:r>
              <a:rPr lang="en-US" altLang="en-US" sz="2000" b="1" dirty="0"/>
              <a:t> </a:t>
            </a:r>
            <a:r>
              <a:rPr lang="en-US" altLang="en-US" sz="2000" dirty="0"/>
              <a:t> </a:t>
            </a:r>
            <a:r>
              <a:rPr lang="en-US" altLang="en-US" sz="2000" b="1" dirty="0">
                <a:latin typeface="Courier New" pitchFamily="49" charset="0"/>
              </a:rPr>
              <a:t>1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FontTx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	#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ifdef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DEBUG</a:t>
            </a:r>
            <a:br>
              <a:rPr lang="en-US" alt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("Variable x = %d“, x);</a:t>
            </a:r>
            <a:br>
              <a:rPr lang="en-US" alt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endif</a:t>
            </a:r>
            <a:r>
              <a:rPr lang="en-US" altLang="en-US" sz="2000" b="1" dirty="0"/>
              <a:t> </a:t>
            </a:r>
          </a:p>
          <a:p>
            <a:pPr>
              <a:buFontTx/>
              <a:buNone/>
            </a:pPr>
            <a:r>
              <a:rPr lang="en-US" altLang="en-US" sz="1200" b="1" dirty="0"/>
              <a:t>	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Defining DEBUG enables code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After code corrected, remove #define statement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Debugging statements are now ignored</a:t>
            </a:r>
          </a:p>
        </p:txBody>
      </p:sp>
    </p:spTree>
    <p:extLst>
      <p:ext uri="{BB962C8B-B14F-4D97-AF65-F5344CB8AC3E}">
        <p14:creationId xmlns:p14="http://schemas.microsoft.com/office/powerpoint/2010/main" xmlns="" val="29782027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## Operator - Concatenation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198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## - It concatenates two tokens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1400" b="1" dirty="0">
              <a:latin typeface="Courier New" pitchFamily="49" charset="0"/>
              <a:cs typeface="Courier New" pitchFamily="49" charset="0"/>
            </a:endParaRPr>
          </a:p>
          <a:p>
            <a:pPr marL="342900" lvl="1" indent="-342900">
              <a:lnSpc>
                <a:spcPct val="90000"/>
              </a:lnSpc>
              <a:buNone/>
            </a:pPr>
            <a:r>
              <a:rPr lang="en-US" altLang="en-US" sz="2000" b="1" dirty="0">
                <a:solidFill>
                  <a:srgbClr val="C00000"/>
                </a:solidFill>
                <a:latin typeface="Courier New" pitchFamily="49" charset="0"/>
                <a:ea typeface="+mn-ea"/>
                <a:cs typeface="+mn-cs"/>
              </a:rPr>
              <a:t>Example:</a:t>
            </a:r>
          </a:p>
          <a:p>
            <a:pPr marL="342900" lvl="1" indent="-342900">
              <a:lnSpc>
                <a:spcPct val="90000"/>
              </a:lnSpc>
              <a:buNone/>
            </a:pPr>
            <a:r>
              <a:rPr lang="en-US" altLang="en-US" sz="2000" b="1" dirty="0">
                <a:latin typeface="Courier New" pitchFamily="49" charset="0"/>
                <a:ea typeface="+mn-ea"/>
                <a:cs typeface="+mn-cs"/>
              </a:rPr>
              <a:t>	#define TOKENCONCAT( x, y )  x ## y </a:t>
            </a:r>
          </a:p>
          <a:p>
            <a:pPr marL="342900" lvl="1" indent="-342900">
              <a:lnSpc>
                <a:spcPct val="90000"/>
              </a:lnSpc>
              <a:buNone/>
            </a:pPr>
            <a:r>
              <a:rPr lang="en-US" altLang="en-US" sz="2000" b="1" dirty="0">
                <a:latin typeface="Courier New" pitchFamily="49" charset="0"/>
                <a:ea typeface="+mn-ea"/>
                <a:cs typeface="+mn-cs"/>
              </a:rPr>
              <a:t>	</a:t>
            </a:r>
          </a:p>
          <a:p>
            <a:pPr marL="342900" lvl="1" indent="-342900">
              <a:lnSpc>
                <a:spcPct val="90000"/>
              </a:lnSpc>
              <a:buNone/>
            </a:pPr>
            <a:r>
              <a:rPr lang="en-US" altLang="en-US" sz="2000" b="1" dirty="0">
                <a:latin typeface="Courier New" pitchFamily="49" charset="0"/>
                <a:ea typeface="+mn-ea"/>
                <a:cs typeface="+mn-cs"/>
              </a:rPr>
              <a:t>	TOKENCONCAT( O, K ) 	becomes OK </a:t>
            </a:r>
          </a:p>
          <a:p>
            <a:pPr marL="342900" lvl="1" indent="-342900">
              <a:lnSpc>
                <a:spcPct val="90000"/>
              </a:lnSpc>
              <a:buNone/>
            </a:pPr>
            <a:endParaRPr lang="en-US" altLang="en-US" sz="2000" b="1" dirty="0">
              <a:latin typeface="Courier New" pitchFamily="49" charset="0"/>
              <a:ea typeface="+mn-ea"/>
              <a:cs typeface="+mn-cs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1400" b="1" dirty="0"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12281"/>
            <a:ext cx="8305800" cy="16989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b="1" dirty="0">
                <a:latin typeface="Courier New" pitchFamily="49" charset="0"/>
                <a:cs typeface="Arial" pitchFamily="34" charset="0"/>
              </a:rPr>
              <a:t>#include&lt;stdio.h&gt;</a:t>
            </a:r>
          </a:p>
          <a:p>
            <a:pPr eaLnBrk="0" hangingPunct="0">
              <a:spcBef>
                <a:spcPct val="20000"/>
              </a:spcBef>
            </a:pPr>
            <a:r>
              <a:rPr lang="en-US" b="1" dirty="0">
                <a:latin typeface="Courier New" pitchFamily="49" charset="0"/>
                <a:cs typeface="Arial" pitchFamily="34" charset="0"/>
              </a:rPr>
              <a:t>#define CAT(a, b) a##b</a:t>
            </a:r>
          </a:p>
          <a:p>
            <a:pPr eaLnBrk="0" hangingPunct="0">
              <a:spcBef>
                <a:spcPct val="20000"/>
              </a:spcBef>
            </a:pPr>
            <a:r>
              <a:rPr lang="en-US" b="1" dirty="0">
                <a:latin typeface="Courier New" pitchFamily="49" charset="0"/>
                <a:cs typeface="Arial" pitchFamily="34" charset="0"/>
              </a:rPr>
              <a:t>void main() {</a:t>
            </a:r>
          </a:p>
          <a:p>
            <a:pPr eaLnBrk="0" hangingPunct="0">
              <a:spcBef>
                <a:spcPct val="20000"/>
              </a:spcBef>
            </a:pPr>
            <a:r>
              <a:rPr lang="en-US" b="1" dirty="0">
                <a:latin typeface="Courier New" pitchFamily="49" charset="0"/>
                <a:cs typeface="Arial" pitchFamily="34" charset="0"/>
              </a:rPr>
              <a:t>   </a:t>
            </a:r>
            <a:r>
              <a:rPr lang="en-US" b="1" dirty="0" err="1">
                <a:latin typeface="Courier New" pitchFamily="49" charset="0"/>
                <a:cs typeface="Arial" pitchFamily="34" charset="0"/>
              </a:rPr>
              <a:t>printf</a:t>
            </a:r>
            <a:r>
              <a:rPr lang="en-US" b="1" dirty="0">
                <a:latin typeface="Courier New" pitchFamily="49" charset="0"/>
                <a:cs typeface="Arial" pitchFamily="34" charset="0"/>
              </a:rPr>
              <a:t>("%d", CAT(10, 20));</a:t>
            </a:r>
          </a:p>
          <a:p>
            <a:pPr eaLnBrk="0" hangingPunct="0">
              <a:spcBef>
                <a:spcPct val="20000"/>
              </a:spcBef>
            </a:pPr>
            <a:r>
              <a:rPr lang="en-US" b="1" dirty="0">
                <a:latin typeface="Courier New" pitchFamily="49" charset="0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592056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9028" y="0"/>
            <a:ext cx="9296400" cy="6934200"/>
          </a:xfrm>
          <a:prstGeom prst="rect">
            <a:avLst/>
          </a:prstGeom>
          <a:solidFill>
            <a:srgbClr val="080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43429" y="3054038"/>
            <a:ext cx="6858000" cy="792525"/>
          </a:xfrm>
          <a:prstGeom prst="rect">
            <a:avLst/>
          </a:prstGeom>
          <a:ln w="22225"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91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GB" sz="50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Thank</a:t>
            </a:r>
            <a:r>
              <a:rPr lang="en-GB" sz="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 </a:t>
            </a:r>
            <a:r>
              <a:rPr lang="en-GB" sz="5000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xmlns="" val="220400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2772997"/>
            <a:ext cx="3300958" cy="60959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200" kern="1200" dirty="0">
                <a:solidFill>
                  <a:srgbClr val="C00000"/>
                </a:solidFill>
                <a:latin typeface="Bookman Old Style" pitchFamily="18" charset="0"/>
                <a:ea typeface="+mn-ea"/>
                <a:cs typeface="+mn-cs"/>
              </a:rPr>
              <a:t>Compilation Phases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371600"/>
            <a:ext cx="5755416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4343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391400" cy="533400"/>
          </a:xfrm>
        </p:spPr>
        <p:txBody>
          <a:bodyPr/>
          <a:lstStyle/>
          <a:p>
            <a:r>
              <a:rPr lang="en-US" sz="3200" b="1" dirty="0"/>
              <a:t>Compiling and running C programs</a:t>
            </a:r>
          </a:p>
        </p:txBody>
      </p:sp>
      <p:pic>
        <p:nvPicPr>
          <p:cNvPr id="2050" name="Picture 2" descr="Relocation record and symbol tab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078632"/>
            <a:ext cx="5410200" cy="577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nother big picture of the C process memory layou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6402" y="2"/>
            <a:ext cx="7229475" cy="68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25348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113773"/>
            <a:ext cx="8228160" cy="492532"/>
          </a:xfrm>
        </p:spPr>
        <p:txBody>
          <a:bodyPr lIns="82945" tIns="28737" rIns="82945" bIns="41473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sz="3200" b="1" dirty="0"/>
              <a:t>Introduction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195841" y="914497"/>
            <a:ext cx="8817120" cy="13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361080" y="823912"/>
            <a:ext cx="870672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0900" rIns="0" bIns="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just" eaLnBrk="1">
              <a:spcAft>
                <a:spcPts val="1293"/>
              </a:spcAft>
            </a:pPr>
            <a:r>
              <a:rPr lang="en-IN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Definition and Features:</a:t>
            </a:r>
            <a:endParaRPr lang="en-IN" b="1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Pre-processing is conceptually a separate first step in the compilation. It performs the following actions before the compilation process: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Inclusion of other files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Definition of symbolic constants and macros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Conditional compilation of program code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Conditional execution of preprocessor directives</a:t>
            </a:r>
          </a:p>
          <a:p>
            <a:pPr>
              <a:lnSpc>
                <a:spcPct val="150000"/>
              </a:lnSpc>
            </a:pPr>
            <a:endParaRPr lang="en-US" altLang="en-US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en-US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Operators:  </a:t>
            </a:r>
            <a:r>
              <a:rPr lang="en-US" altLang="en-US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Two operators are available in standard C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-	Used  to replace the text token to a string surrounded by 			quotes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##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-	Used to </a:t>
            </a:r>
            <a:r>
              <a:rPr lang="en-US" altLang="en-US" b="1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concatenate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two tokens (Token Pasting)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dirty="0">
              <a:solidFill>
                <a:schemeClr val="accent6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27778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8991600" cy="533400"/>
          </a:xfrm>
        </p:spPr>
        <p:txBody>
          <a:bodyPr/>
          <a:lstStyle/>
          <a:p>
            <a:r>
              <a:rPr lang="en-US" altLang="en-US" sz="3200" b="1" dirty="0"/>
              <a:t>File Inclusion (#include)</a:t>
            </a:r>
            <a:endParaRPr lang="en-US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86800" cy="510540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Used to include the copy of a specified file in place of the directive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n-US" altLang="en-US" sz="1800" b="1" dirty="0">
              <a:solidFill>
                <a:srgbClr val="8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en-US" sz="1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Syntax: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Type 1:  #include &lt;filename&gt; 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1800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searches standard library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 the file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for </a:t>
            </a:r>
            <a:r>
              <a:rPr lang="en-US" altLang="en-US" sz="1800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standard library files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n-US" altLang="en-US" sz="1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Type 2: #include "filename" 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First, </a:t>
            </a:r>
            <a:r>
              <a:rPr lang="en-US" altLang="en-US" sz="1800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searches the current directory 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the file, if not found, then it searches the standard library 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Used for </a:t>
            </a:r>
            <a:r>
              <a:rPr lang="en-US" altLang="en-US" sz="1800" dirty="0">
                <a:solidFill>
                  <a:srgbClr val="FF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user-defined files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806102" y="838200"/>
            <a:ext cx="54328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#include Preprocessor Directive</a:t>
            </a:r>
            <a:endParaRPr lang="en-IN" sz="2000" b="1" dirty="0">
              <a:solidFill>
                <a:srgbClr val="8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371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8991600" cy="533400"/>
          </a:xfrm>
        </p:spPr>
        <p:txBody>
          <a:bodyPr/>
          <a:lstStyle/>
          <a:p>
            <a:r>
              <a:rPr lang="en-US" altLang="en-US" sz="3200" b="1" dirty="0"/>
              <a:t>File Inclusion (#include)…</a:t>
            </a:r>
            <a:endParaRPr lang="en-US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86800" cy="5105400"/>
          </a:xfrm>
        </p:spPr>
        <p:txBody>
          <a:bodyPr/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altLang="en-US" sz="20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Uses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Loading header files</a:t>
            </a:r>
          </a:p>
          <a:p>
            <a:pPr lvl="2" algn="just">
              <a:lnSpc>
                <a:spcPct val="150000"/>
              </a:lnSpc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#include&lt;</a:t>
            </a:r>
            <a:r>
              <a:rPr lang="en-US" altLang="en-US" sz="1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stdio.h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endParaRPr lang="en-US" alt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Programs with </a:t>
            </a: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multiple source files 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be compiled together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Header file </a:t>
            </a: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has common declarations and definitions (Structures, Unions, function prototypes)</a:t>
            </a:r>
          </a:p>
          <a:p>
            <a:pPr lvl="1" algn="just"/>
            <a:endParaRPr lang="en-US" alt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1806102" y="838200"/>
            <a:ext cx="54328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#include Preprocessor Directive</a:t>
            </a:r>
            <a:endParaRPr lang="en-IN" sz="2000" b="1" dirty="0">
              <a:solidFill>
                <a:srgbClr val="8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276543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verygood">
  <a:themeElements>
    <a:clrScheme name="ms01_1 1">
      <a:dk1>
        <a:srgbClr val="1A1A70"/>
      </a:dk1>
      <a:lt1>
        <a:srgbClr val="FFFFFF"/>
      </a:lt1>
      <a:dk2>
        <a:srgbClr val="12449E"/>
      </a:dk2>
      <a:lt2>
        <a:srgbClr val="C0C0C0"/>
      </a:lt2>
      <a:accent1>
        <a:srgbClr val="3167D3"/>
      </a:accent1>
      <a:accent2>
        <a:srgbClr val="87A3E9"/>
      </a:accent2>
      <a:accent3>
        <a:srgbClr val="FFFFFF"/>
      </a:accent3>
      <a:accent4>
        <a:srgbClr val="14145F"/>
      </a:accent4>
      <a:accent5>
        <a:srgbClr val="ADB8E6"/>
      </a:accent5>
      <a:accent6>
        <a:srgbClr val="7A93D3"/>
      </a:accent6>
      <a:hlink>
        <a:srgbClr val="90B54D"/>
      </a:hlink>
      <a:folHlink>
        <a:srgbClr val="F6A23C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s01_1 1">
        <a:dk1>
          <a:srgbClr val="1A1A70"/>
        </a:dk1>
        <a:lt1>
          <a:srgbClr val="FFFFFF"/>
        </a:lt1>
        <a:dk2>
          <a:srgbClr val="12449E"/>
        </a:dk2>
        <a:lt2>
          <a:srgbClr val="C0C0C0"/>
        </a:lt2>
        <a:accent1>
          <a:srgbClr val="3167D3"/>
        </a:accent1>
        <a:accent2>
          <a:srgbClr val="87A3E9"/>
        </a:accent2>
        <a:accent3>
          <a:srgbClr val="FFFFFF"/>
        </a:accent3>
        <a:accent4>
          <a:srgbClr val="14145F"/>
        </a:accent4>
        <a:accent5>
          <a:srgbClr val="ADB8E6"/>
        </a:accent5>
        <a:accent6>
          <a:srgbClr val="7A93D3"/>
        </a:accent6>
        <a:hlink>
          <a:srgbClr val="90B54D"/>
        </a:hlink>
        <a:folHlink>
          <a:srgbClr val="F6A2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0E5D92"/>
        </a:dk1>
        <a:lt1>
          <a:srgbClr val="FFFFFF"/>
        </a:lt1>
        <a:dk2>
          <a:srgbClr val="137C9D"/>
        </a:dk2>
        <a:lt2>
          <a:srgbClr val="C0C0C0"/>
        </a:lt2>
        <a:accent1>
          <a:srgbClr val="35AACF"/>
        </a:accent1>
        <a:accent2>
          <a:srgbClr val="75CDB2"/>
        </a:accent2>
        <a:accent3>
          <a:srgbClr val="FFFFFF"/>
        </a:accent3>
        <a:accent4>
          <a:srgbClr val="0A4E7C"/>
        </a:accent4>
        <a:accent5>
          <a:srgbClr val="AED2E4"/>
        </a:accent5>
        <a:accent6>
          <a:srgbClr val="69BAA1"/>
        </a:accent6>
        <a:hlink>
          <a:srgbClr val="E8C86E"/>
        </a:hlink>
        <a:folHlink>
          <a:srgbClr val="1E68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164D60"/>
        </a:dk1>
        <a:lt1>
          <a:srgbClr val="FFFFFF"/>
        </a:lt1>
        <a:dk2>
          <a:srgbClr val="2A8486"/>
        </a:dk2>
        <a:lt2>
          <a:srgbClr val="C0C0C0"/>
        </a:lt2>
        <a:accent1>
          <a:srgbClr val="48BC77"/>
        </a:accent1>
        <a:accent2>
          <a:srgbClr val="ECCA4C"/>
        </a:accent2>
        <a:accent3>
          <a:srgbClr val="FFFFFF"/>
        </a:accent3>
        <a:accent4>
          <a:srgbClr val="114051"/>
        </a:accent4>
        <a:accent5>
          <a:srgbClr val="B1DABD"/>
        </a:accent5>
        <a:accent6>
          <a:srgbClr val="D6B744"/>
        </a:accent6>
        <a:hlink>
          <a:srgbClr val="3191E9"/>
        </a:hlink>
        <a:folHlink>
          <a:srgbClr val="E3694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Subtitle copy">
  <a:themeElements>
    <a:clrScheme name="Title &amp; Subtitle cop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 copy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Sans" pitchFamily="1" charset="0"/>
            <a:ea typeface="ヒラギノ角ゴ ProN W3" charset="-128"/>
            <a:cs typeface="ヒラギノ角ゴ ProN W3" charset="-128"/>
            <a:sym typeface="Gill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Sans" pitchFamily="1" charset="0"/>
            <a:ea typeface="ヒラギノ角ゴ ProN W3" charset="-128"/>
            <a:cs typeface="ヒラギノ角ゴ ProN W3" charset="-128"/>
            <a:sym typeface="GillSans" pitchFamily="1" charset="0"/>
          </a:defRPr>
        </a:defPPr>
      </a:lstStyle>
    </a:lnDef>
  </a:objectDefaults>
  <a:extraClrSchemeLst>
    <a:extraClrScheme>
      <a:clrScheme name="Title &amp; Subtitle 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umericAssetId xmlns="145c5697-5eb5-440b-b2f1-a8273fb59250" xsi:nil="true"/>
    <AssetType xmlns="145c5697-5eb5-440b-b2f1-a8273fb59250">TP</AssetType>
    <Markets xmlns="145c5697-5eb5-440b-b2f1-a8273fb59250" xsi:nil="true"/>
    <AppVer xmlns="145c5697-5eb5-440b-b2f1-a8273fb59250" xsi:nil="true"/>
    <AuthoringAssetId xmlns="145c5697-5eb5-440b-b2f1-a8273fb59250">TP001136799</AuthoringAssetId>
    <AssetId xmlns="145c5697-5eb5-440b-b2f1-a8273fb59250">TS001136799</AssetI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OOFile" ma:contentTypeID="0x0101006025706CF4CD034688BEBAE97A2E701D020200C3831ACA17D8814887A164412888521E" ma:contentTypeVersion="7" ma:contentTypeDescription="Create a new document." ma:contentTypeScope="" ma:versionID="ed1fea5d08807278759d338940aa9e8f">
  <xsd:schema xmlns:xsd="http://www.w3.org/2001/XMLSchema" xmlns:xs="http://www.w3.org/2001/XMLSchema" xmlns:p="http://schemas.microsoft.com/office/2006/metadata/properties" xmlns:ns2="145c5697-5eb5-440b-b2f1-a8273fb59250" targetNamespace="http://schemas.microsoft.com/office/2006/metadata/properties" ma:root="true" ma:fieldsID="174e4b03d57b3d621fa064bbab783e99" ns2:_="">
    <xsd:import namespace="145c5697-5eb5-440b-b2f1-a8273fb59250"/>
    <xsd:element name="properties">
      <xsd:complexType>
        <xsd:sequence>
          <xsd:element name="documentManagement">
            <xsd:complexType>
              <xsd:all>
                <xsd:element ref="ns2:AssetId" minOccurs="0"/>
                <xsd:element ref="ns2:AuthoringAssetId" minOccurs="0"/>
                <xsd:element ref="ns2:AssetType" minOccurs="0"/>
                <xsd:element ref="ns2:Markets" minOccurs="0"/>
                <xsd:element ref="ns2:NumericAssetId" minOccurs="0"/>
                <xsd:element ref="ns2:AppV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5c5697-5eb5-440b-b2f1-a8273fb59250" elementFormDefault="qualified">
    <xsd:import namespace="http://schemas.microsoft.com/office/2006/documentManagement/types"/>
    <xsd:import namespace="http://schemas.microsoft.com/office/infopath/2007/PartnerControls"/>
    <xsd:element name="AssetId" ma:index="8" nillable="true" ma:displayName="AssetId" ma:indexed="true" ma:internalName="AssetId" ma:readOnly="false">
      <xsd:simpleType>
        <xsd:restriction base="dms:Text"/>
      </xsd:simpleType>
    </xsd:element>
    <xsd:element name="AuthoringAssetId" ma:index="9" nillable="true" ma:displayName="AuthoringAssetId" ma:indexed="true" ma:internalName="AuthoringAssetId" ma:readOnly="false">
      <xsd:simpleType>
        <xsd:restriction base="dms:Text"/>
      </xsd:simpleType>
    </xsd:element>
    <xsd:element name="AssetType" ma:index="10" nillable="true" ma:displayName="AssetType" ma:internalName="AssetType" ma:readOnly="false">
      <xsd:simpleType>
        <xsd:restriction base="dms:Text"/>
      </xsd:simpleType>
    </xsd:element>
    <xsd:element name="Markets" ma:index="11" nillable="true" ma:displayName="Markets" ma:internalName="Markets" ma:readOnly="false">
      <xsd:simpleType>
        <xsd:restriction base="dms:Text"/>
      </xsd:simpleType>
    </xsd:element>
    <xsd:element name="NumericAssetId" ma:index="12" nillable="true" ma:displayName="NumericAssetId" ma:indexed="true" ma:internalName="NumericAssetId" ma:readOnly="false">
      <xsd:simpleType>
        <xsd:restriction base="dms:Unknown"/>
      </xsd:simpleType>
    </xsd:element>
    <xsd:element name="AppVer" ma:index="13" nillable="true" ma:displayName="AppVer" ma:internalName="AppVer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8211FA-ADA8-4F3C-AC46-3F760DFB4F3C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E7145063-8963-4F41-8ED0-702CABF182ED}">
  <ds:schemaRefs>
    <ds:schemaRef ds:uri="http://purl.org/dc/terms/"/>
    <ds:schemaRef ds:uri="http://schemas.openxmlformats.org/package/2006/metadata/core-properties"/>
    <ds:schemaRef ds:uri="145c5697-5eb5-440b-b2f1-a8273fb59250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B8B300C-072C-44B9-9187-A98E9B7B3914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86B320C-784B-48CF-9387-8B12FE18A3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5c5697-5eb5-440b-b2f1-a8273fb592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verygood</Template>
  <TotalTime>12036</TotalTime>
  <Words>1143</Words>
  <Application>Microsoft Office PowerPoint</Application>
  <PresentationFormat>On-screen Show (4:3)</PresentationFormat>
  <Paragraphs>295</Paragraphs>
  <Slides>32</Slides>
  <Notes>8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verygood</vt:lpstr>
      <vt:lpstr>Title &amp; Subtitle copy</vt:lpstr>
      <vt:lpstr>Slide 1</vt:lpstr>
      <vt:lpstr>Slide 2</vt:lpstr>
      <vt:lpstr>Compilation Phases 1.preprocessing:         gcc –E code.c 2.assembly code generation:        gcc -S code.c 3.obj file generation: gcc –c code.c  4.executable generation: gcc code.c [gcc code.c –o myexe] from obj files: gcc -o myexe code.o   </vt:lpstr>
      <vt:lpstr>Compilation Phases</vt:lpstr>
      <vt:lpstr>Compiling and running C programs</vt:lpstr>
      <vt:lpstr>Slide 6</vt:lpstr>
      <vt:lpstr>Introduction</vt:lpstr>
      <vt:lpstr>File Inclusion (#include)</vt:lpstr>
      <vt:lpstr>File Inclusion (#include)…</vt:lpstr>
      <vt:lpstr>Symbolic Constants (#define)</vt:lpstr>
      <vt:lpstr>Macros (#define)</vt:lpstr>
      <vt:lpstr>a) Object like Macros</vt:lpstr>
      <vt:lpstr>Symbolic Constants (#define)</vt:lpstr>
      <vt:lpstr>b) Function like Macros</vt:lpstr>
      <vt:lpstr>b) Function like Macros…</vt:lpstr>
      <vt:lpstr>Macros </vt:lpstr>
      <vt:lpstr>Macros </vt:lpstr>
      <vt:lpstr>Macros - Exercise</vt:lpstr>
      <vt:lpstr>Function .vs. Macro</vt:lpstr>
      <vt:lpstr>Macros - #undef</vt:lpstr>
      <vt:lpstr>Conditional Compilation</vt:lpstr>
      <vt:lpstr>#ifdef Directives</vt:lpstr>
      <vt:lpstr>#ifdef Directives</vt:lpstr>
      <vt:lpstr>#ifndef Directives</vt:lpstr>
      <vt:lpstr>#ifndef Directives</vt:lpstr>
      <vt:lpstr>#undef Directives</vt:lpstr>
      <vt:lpstr>Conditional Compilation</vt:lpstr>
      <vt:lpstr>Conditional Compilation…</vt:lpstr>
      <vt:lpstr>Conditional Compilation…</vt:lpstr>
      <vt:lpstr>Conditional Compilation…</vt:lpstr>
      <vt:lpstr>## Operator - Concatenation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</dc:title>
  <dc:creator>CDAC1</dc:creator>
  <cp:lastModifiedBy>mahendra</cp:lastModifiedBy>
  <cp:revision>4510</cp:revision>
  <dcterms:created xsi:type="dcterms:W3CDTF">2012-06-25T07:19:09Z</dcterms:created>
  <dcterms:modified xsi:type="dcterms:W3CDTF">2021-10-07T13:19:47Z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kets">
    <vt:lpwstr/>
  </property>
  <property fmtid="{D5CDD505-2E9C-101B-9397-08002B2CF9AE}" pid="3" name="AssetType">
    <vt:lpwstr>TP</vt:lpwstr>
  </property>
  <property fmtid="{D5CDD505-2E9C-101B-9397-08002B2CF9AE}" pid="4" name="BugNumber">
    <vt:lpwstr>490681L</vt:lpwstr>
  </property>
  <property fmtid="{D5CDD505-2E9C-101B-9397-08002B2CF9AE}" pid="5" name="TPInstallLocation">
    <vt:lpwstr>{Document Themes}</vt:lpwstr>
  </property>
  <property fmtid="{D5CDD505-2E9C-101B-9397-08002B2CF9AE}" pid="6" name="PrimaryImageGen">
    <vt:lpwstr>1</vt:lpwstr>
  </property>
  <property fmtid="{D5CDD505-2E9C-101B-9397-08002B2CF9AE}" pid="7" name="display_urn:schemas-microsoft-com:office:office#APAuthor">
    <vt:lpwstr>REDMOND\cynvey</vt:lpwstr>
  </property>
  <property fmtid="{D5CDD505-2E9C-101B-9397-08002B2CF9AE}" pid="8" name="APAuthor">
    <vt:lpwstr>191</vt:lpwstr>
  </property>
  <property fmtid="{D5CDD505-2E9C-101B-9397-08002B2CF9AE}" pid="9" name="Milestone">
    <vt:lpwstr>Continuous</vt:lpwstr>
  </property>
  <property fmtid="{D5CDD505-2E9C-101B-9397-08002B2CF9AE}" pid="10" name="TPAppVersion">
    <vt:lpwstr>11</vt:lpwstr>
  </property>
  <property fmtid="{D5CDD505-2E9C-101B-9397-08002B2CF9AE}" pid="11" name="TPCommandLine">
    <vt:lpwstr>{PP} {FilePath}</vt:lpwstr>
  </property>
  <property fmtid="{D5CDD505-2E9C-101B-9397-08002B2CF9AE}" pid="12" name="AssetId">
    <vt:lpwstr>TS001136799</vt:lpwstr>
  </property>
  <property fmtid="{D5CDD505-2E9C-101B-9397-08002B2CF9AE}" pid="13" name="IsSearchable">
    <vt:lpwstr>0</vt:lpwstr>
  </property>
  <property fmtid="{D5CDD505-2E9C-101B-9397-08002B2CF9AE}" pid="14" name="NumericId">
    <vt:lpwstr>-1.00000000000000</vt:lpwstr>
  </property>
  <property fmtid="{D5CDD505-2E9C-101B-9397-08002B2CF9AE}" pid="15" name="PublishTargets">
    <vt:lpwstr>OfficeOnline</vt:lpwstr>
  </property>
  <property fmtid="{D5CDD505-2E9C-101B-9397-08002B2CF9AE}" pid="16" name="TPLaunchHelpLinkType">
    <vt:lpwstr>Template</vt:lpwstr>
  </property>
  <property fmtid="{D5CDD505-2E9C-101B-9397-08002B2CF9AE}" pid="17" name="TPFriendlyName">
    <vt:lpwstr>Sample presentation slides with animation (Blue bars design)</vt:lpwstr>
  </property>
  <property fmtid="{D5CDD505-2E9C-101B-9397-08002B2CF9AE}" pid="18" name="display_urn:schemas-microsoft-com:office:office#APEditor">
    <vt:lpwstr>REDMOND\v-luannv</vt:lpwstr>
  </property>
  <property fmtid="{D5CDD505-2E9C-101B-9397-08002B2CF9AE}" pid="19" name="APEditor">
    <vt:lpwstr>92</vt:lpwstr>
  </property>
  <property fmtid="{D5CDD505-2E9C-101B-9397-08002B2CF9AE}" pid="20" name="Provider">
    <vt:lpwstr>EY001138790</vt:lpwstr>
  </property>
  <property fmtid="{D5CDD505-2E9C-101B-9397-08002B2CF9AE}" pid="21" name="SourceTitle">
    <vt:lpwstr>Sample presentation slides with animation (Blue bars design)</vt:lpwstr>
  </property>
  <property fmtid="{D5CDD505-2E9C-101B-9397-08002B2CF9AE}" pid="22" name="TPApplication">
    <vt:lpwstr>PowerPoint</vt:lpwstr>
  </property>
  <property fmtid="{D5CDD505-2E9C-101B-9397-08002B2CF9AE}" pid="23" name="TPLaunchHelpLink">
    <vt:lpwstr/>
  </property>
  <property fmtid="{D5CDD505-2E9C-101B-9397-08002B2CF9AE}" pid="24" name="TemplateType">
    <vt:lpwstr>Presentations</vt:lpwstr>
  </property>
  <property fmtid="{D5CDD505-2E9C-101B-9397-08002B2CF9AE}" pid="25" name="OpenTemplate">
    <vt:lpwstr>1</vt:lpwstr>
  </property>
  <property fmtid="{D5CDD505-2E9C-101B-9397-08002B2CF9AE}" pid="26" name="UACurrentWords">
    <vt:lpwstr>0</vt:lpwstr>
  </property>
  <property fmtid="{D5CDD505-2E9C-101B-9397-08002B2CF9AE}" pid="27" name="UALocRecommendation">
    <vt:lpwstr>Localize</vt:lpwstr>
  </property>
  <property fmtid="{D5CDD505-2E9C-101B-9397-08002B2CF9AE}" pid="28" name="Applications">
    <vt:lpwstr>79;#Template 12;#66;#PowerPoint - Design Templt 2003;#67;#PowerPoint - Design Templt 12;#64;#PowerPoint 2003;#182;#Office XP;#65;#Microsoft Office PowerPoint 2007</vt:lpwstr>
  </property>
  <property fmtid="{D5CDD505-2E9C-101B-9397-08002B2CF9AE}" pid="29" name="TemplateStatus">
    <vt:lpwstr>Complete</vt:lpwstr>
  </property>
  <property fmtid="{D5CDD505-2E9C-101B-9397-08002B2CF9AE}" pid="30" name="ContentTypeId">
    <vt:lpwstr>0x0101006025706CF4CD034688BEBAE97A2E701D020200C3831ACA17D8814887A164412888521E</vt:lpwstr>
  </property>
  <property fmtid="{D5CDD505-2E9C-101B-9397-08002B2CF9AE}" pid="31" name="IsDeleted">
    <vt:lpwstr>0</vt:lpwstr>
  </property>
  <property fmtid="{D5CDD505-2E9C-101B-9397-08002B2CF9AE}" pid="32" name="ShowIn">
    <vt:lpwstr>Show everywhere</vt:lpwstr>
  </property>
  <property fmtid="{D5CDD505-2E9C-101B-9397-08002B2CF9AE}" pid="33" name="PublishStatusLookup">
    <vt:lpwstr>259288</vt:lpwstr>
  </property>
  <property fmtid="{D5CDD505-2E9C-101B-9397-08002B2CF9AE}" pid="34" name="TPClientViewer">
    <vt:lpwstr>Microsoft Office PowerPoint</vt:lpwstr>
  </property>
  <property fmtid="{D5CDD505-2E9C-101B-9397-08002B2CF9AE}" pid="35" name="TPComponent">
    <vt:lpwstr>PPTFiles</vt:lpwstr>
  </property>
  <property fmtid="{D5CDD505-2E9C-101B-9397-08002B2CF9AE}" pid="36" name="TPNamespace">
    <vt:lpwstr>POWERPNT</vt:lpwstr>
  </property>
  <property fmtid="{D5CDD505-2E9C-101B-9397-08002B2CF9AE}" pid="37" name="APTrustLevel">
    <vt:lpwstr>1.00000000000000</vt:lpwstr>
  </property>
  <property fmtid="{D5CDD505-2E9C-101B-9397-08002B2CF9AE}" pid="38" name="TrustLevel">
    <vt:lpwstr>Microsoft Managed Content</vt:lpwstr>
  </property>
  <property fmtid="{D5CDD505-2E9C-101B-9397-08002B2CF9AE}" pid="39" name="Content Type">
    <vt:lpwstr>OOFile</vt:lpwstr>
  </property>
  <property fmtid="{D5CDD505-2E9C-101B-9397-08002B2CF9AE}" pid="40" name="AuthoringAssetId">
    <vt:lpwstr>TP001136799</vt:lpwstr>
  </property>
  <property fmtid="{D5CDD505-2E9C-101B-9397-08002B2CF9AE}" pid="41" name="NumericAssetId">
    <vt:lpwstr/>
  </property>
  <property fmtid="{D5CDD505-2E9C-101B-9397-08002B2CF9AE}" pid="42" name="AppVer">
    <vt:lpwstr/>
  </property>
</Properties>
</file>