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25"/>
  </p:notesMasterIdLst>
  <p:handoutMasterIdLst>
    <p:handoutMasterId r:id="rId26"/>
  </p:handoutMasterIdLst>
  <p:sldIdLst>
    <p:sldId id="1153" r:id="rId7"/>
    <p:sldId id="1082" r:id="rId8"/>
    <p:sldId id="930" r:id="rId9"/>
    <p:sldId id="904" r:id="rId10"/>
    <p:sldId id="948" r:id="rId11"/>
    <p:sldId id="949" r:id="rId12"/>
    <p:sldId id="1020" r:id="rId13"/>
    <p:sldId id="953" r:id="rId14"/>
    <p:sldId id="987" r:id="rId15"/>
    <p:sldId id="1173" r:id="rId16"/>
    <p:sldId id="1174" r:id="rId17"/>
    <p:sldId id="937" r:id="rId18"/>
    <p:sldId id="1026" r:id="rId19"/>
    <p:sldId id="1027" r:id="rId20"/>
    <p:sldId id="1028" r:id="rId21"/>
    <p:sldId id="1029" r:id="rId22"/>
    <p:sldId id="939" r:id="rId23"/>
    <p:sldId id="117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87900" autoAdjust="0"/>
  </p:normalViewPr>
  <p:slideViewPr>
    <p:cSldViewPr>
      <p:cViewPr varScale="1">
        <p:scale>
          <a:sx n="64" d="100"/>
          <a:sy n="64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01A90F95-ADFC-4A4A-8ACE-68437390EEC1}"/>
    <pc:docChg chg="modSld">
      <pc:chgData name="mahendra.cdac@gmail.com" userId="036982265d87b8e5" providerId="LiveId" clId="{01A90F95-ADFC-4A4A-8ACE-68437390EEC1}" dt="2021-05-11T04:15:08.406" v="1" actId="6549"/>
      <pc:docMkLst>
        <pc:docMk/>
      </pc:docMkLst>
      <pc:sldChg chg="modSp mod">
        <pc:chgData name="mahendra.cdac@gmail.com" userId="036982265d87b8e5" providerId="LiveId" clId="{01A90F95-ADFC-4A4A-8ACE-68437390EEC1}" dt="2021-05-11T04:15:08.406" v="1" actId="6549"/>
        <pc:sldMkLst>
          <pc:docMk/>
          <pc:sldMk cId="1082858938" sldId="953"/>
        </pc:sldMkLst>
        <pc:spChg chg="mod">
          <ac:chgData name="mahendra.cdac@gmail.com" userId="036982265d87b8e5" providerId="LiveId" clId="{01A90F95-ADFC-4A4A-8ACE-68437390EEC1}" dt="2021-05-11T04:15:08.406" v="1" actId="6549"/>
          <ac:spMkLst>
            <pc:docMk/>
            <pc:sldMk cId="1082858938" sldId="953"/>
            <ac:spMk id="31746" creationId="{00000000-0000-0000-0000-000000000000}"/>
          </ac:spMkLst>
        </pc:spChg>
      </pc:sldChg>
    </pc:docChg>
  </pc:docChgLst>
  <pc:docChgLst>
    <pc:chgData name="mahendra.cdac@gmail.com" userId="036982265d87b8e5" providerId="LiveId" clId="{8F1E92D6-9F17-4DD5-AFB5-90581B8FDAD9}"/>
    <pc:docChg chg="custSel addSld modSld">
      <pc:chgData name="mahendra.cdac@gmail.com" userId="036982265d87b8e5" providerId="LiveId" clId="{8F1E92D6-9F17-4DD5-AFB5-90581B8FDAD9}" dt="2021-05-10T04:28:23.127" v="311" actId="20577"/>
      <pc:docMkLst>
        <pc:docMk/>
      </pc:docMkLst>
      <pc:sldChg chg="modSp mod">
        <pc:chgData name="mahendra.cdac@gmail.com" userId="036982265d87b8e5" providerId="LiveId" clId="{8F1E92D6-9F17-4DD5-AFB5-90581B8FDAD9}" dt="2021-05-10T03:50:17.385" v="256" actId="6549"/>
        <pc:sldMkLst>
          <pc:docMk/>
          <pc:sldMk cId="148146188" sldId="1173"/>
        </pc:sldMkLst>
        <pc:spChg chg="mod">
          <ac:chgData name="mahendra.cdac@gmail.com" userId="036982265d87b8e5" providerId="LiveId" clId="{8F1E92D6-9F17-4DD5-AFB5-90581B8FDAD9}" dt="2021-05-10T03:50:17.385" v="256" actId="6549"/>
          <ac:spMkLst>
            <pc:docMk/>
            <pc:sldMk cId="148146188" sldId="1173"/>
            <ac:spMk id="3" creationId="{C0A594D4-0740-4D4F-A9FC-CF1CF7B20CEB}"/>
          </ac:spMkLst>
        </pc:spChg>
      </pc:sldChg>
      <pc:sldChg chg="addSp modSp add mod">
        <pc:chgData name="mahendra.cdac@gmail.com" userId="036982265d87b8e5" providerId="LiveId" clId="{8F1E92D6-9F17-4DD5-AFB5-90581B8FDAD9}" dt="2021-05-10T04:28:23.127" v="311" actId="20577"/>
        <pc:sldMkLst>
          <pc:docMk/>
          <pc:sldMk cId="4189894484" sldId="1174"/>
        </pc:sldMkLst>
        <pc:spChg chg="mod">
          <ac:chgData name="mahendra.cdac@gmail.com" userId="036982265d87b8e5" providerId="LiveId" clId="{8F1E92D6-9F17-4DD5-AFB5-90581B8FDAD9}" dt="2021-05-10T04:28:23.127" v="311" actId="20577"/>
          <ac:spMkLst>
            <pc:docMk/>
            <pc:sldMk cId="4189894484" sldId="1174"/>
            <ac:spMk id="3" creationId="{C0A594D4-0740-4D4F-A9FC-CF1CF7B20CEB}"/>
          </ac:spMkLst>
        </pc:spChg>
        <pc:spChg chg="add mod">
          <ac:chgData name="mahendra.cdac@gmail.com" userId="036982265d87b8e5" providerId="LiveId" clId="{8F1E92D6-9F17-4DD5-AFB5-90581B8FDAD9}" dt="2021-05-10T03:51:10.614" v="298" actId="20577"/>
          <ac:spMkLst>
            <pc:docMk/>
            <pc:sldMk cId="4189894484" sldId="1174"/>
            <ac:spMk id="4" creationId="{0A0B51D7-75AA-4EAA-8C67-9C2465B95A1F}"/>
          </ac:spMkLst>
        </pc:spChg>
      </pc:sldChg>
    </pc:docChg>
  </pc:docChgLst>
  <pc:docChgLst>
    <pc:chgData name="mahendra.cdac@gmail.com" userId="036982265d87b8e5" providerId="LiveId" clId="{642DF120-08EC-47A0-AC17-380E3355E5EF}"/>
    <pc:docChg chg="addSld delSld modSld">
      <pc:chgData name="mahendra.cdac@gmail.com" userId="036982265d87b8e5" providerId="LiveId" clId="{642DF120-08EC-47A0-AC17-380E3355E5EF}" dt="2021-05-10T02:29:29.059" v="125" actId="47"/>
      <pc:docMkLst>
        <pc:docMk/>
      </pc:docMkLst>
      <pc:sldChg chg="modSp mod">
        <pc:chgData name="mahendra.cdac@gmail.com" userId="036982265d87b8e5" providerId="LiveId" clId="{642DF120-08EC-47A0-AC17-380E3355E5EF}" dt="2021-05-09T14:40:48.133" v="51" actId="6549"/>
        <pc:sldMkLst>
          <pc:docMk/>
          <pc:sldMk cId="3620353612" sldId="930"/>
        </pc:sldMkLst>
        <pc:spChg chg="mod">
          <ac:chgData name="mahendra.cdac@gmail.com" userId="036982265d87b8e5" providerId="LiveId" clId="{642DF120-08EC-47A0-AC17-380E3355E5EF}" dt="2021-05-09T14:40:48.133" v="51" actId="6549"/>
          <ac:spMkLst>
            <pc:docMk/>
            <pc:sldMk cId="3620353612" sldId="930"/>
            <ac:spMk id="1027" creationId="{00000000-0000-0000-0000-000000000000}"/>
          </ac:spMkLst>
        </pc:spChg>
      </pc:sldChg>
      <pc:sldChg chg="del">
        <pc:chgData name="mahendra.cdac@gmail.com" userId="036982265d87b8e5" providerId="LiveId" clId="{642DF120-08EC-47A0-AC17-380E3355E5EF}" dt="2021-05-09T15:56:49.535" v="59" actId="47"/>
        <pc:sldMkLst>
          <pc:docMk/>
          <pc:sldMk cId="697653138" sldId="936"/>
        </pc:sldMkLst>
      </pc:sldChg>
      <pc:sldChg chg="del">
        <pc:chgData name="mahendra.cdac@gmail.com" userId="036982265d87b8e5" providerId="LiveId" clId="{642DF120-08EC-47A0-AC17-380E3355E5EF}" dt="2021-05-10T02:29:29.059" v="125" actId="47"/>
        <pc:sldMkLst>
          <pc:docMk/>
          <pc:sldMk cId="2974090655" sldId="938"/>
        </pc:sldMkLst>
      </pc:sldChg>
      <pc:sldChg chg="modSp mod">
        <pc:chgData name="mahendra.cdac@gmail.com" userId="036982265d87b8e5" providerId="LiveId" clId="{642DF120-08EC-47A0-AC17-380E3355E5EF}" dt="2021-05-09T16:10:15.836" v="60"/>
        <pc:sldMkLst>
          <pc:docMk/>
          <pc:sldMk cId="2974090655" sldId="939"/>
        </pc:sldMkLst>
        <pc:spChg chg="mod">
          <ac:chgData name="mahendra.cdac@gmail.com" userId="036982265d87b8e5" providerId="LiveId" clId="{642DF120-08EC-47A0-AC17-380E3355E5EF}" dt="2021-05-09T16:10:15.836" v="60"/>
          <ac:spMkLst>
            <pc:docMk/>
            <pc:sldMk cId="2974090655" sldId="939"/>
            <ac:spMk id="2" creationId="{00000000-0000-0000-0000-000000000000}"/>
          </ac:spMkLst>
        </pc:spChg>
      </pc:sldChg>
      <pc:sldChg chg="del">
        <pc:chgData name="mahendra.cdac@gmail.com" userId="036982265d87b8e5" providerId="LiveId" clId="{642DF120-08EC-47A0-AC17-380E3355E5EF}" dt="2021-05-09T15:55:44.190" v="52" actId="47"/>
        <pc:sldMkLst>
          <pc:docMk/>
          <pc:sldMk cId="2827694200" sldId="942"/>
        </pc:sldMkLst>
      </pc:sldChg>
      <pc:sldChg chg="del">
        <pc:chgData name="mahendra.cdac@gmail.com" userId="036982265d87b8e5" providerId="LiveId" clId="{642DF120-08EC-47A0-AC17-380E3355E5EF}" dt="2021-05-09T15:55:44.888" v="53" actId="47"/>
        <pc:sldMkLst>
          <pc:docMk/>
          <pc:sldMk cId="3971905249" sldId="943"/>
        </pc:sldMkLst>
      </pc:sldChg>
      <pc:sldChg chg="del">
        <pc:chgData name="mahendra.cdac@gmail.com" userId="036982265d87b8e5" providerId="LiveId" clId="{642DF120-08EC-47A0-AC17-380E3355E5EF}" dt="2021-05-09T15:55:45.807" v="54" actId="47"/>
        <pc:sldMkLst>
          <pc:docMk/>
          <pc:sldMk cId="100235937" sldId="944"/>
        </pc:sldMkLst>
      </pc:sldChg>
      <pc:sldChg chg="del">
        <pc:chgData name="mahendra.cdac@gmail.com" userId="036982265d87b8e5" providerId="LiveId" clId="{642DF120-08EC-47A0-AC17-380E3355E5EF}" dt="2021-05-09T15:55:47.407" v="55" actId="47"/>
        <pc:sldMkLst>
          <pc:docMk/>
          <pc:sldMk cId="3910680792" sldId="945"/>
        </pc:sldMkLst>
      </pc:sldChg>
      <pc:sldChg chg="del">
        <pc:chgData name="mahendra.cdac@gmail.com" userId="036982265d87b8e5" providerId="LiveId" clId="{642DF120-08EC-47A0-AC17-380E3355E5EF}" dt="2021-05-09T15:55:50.941" v="56" actId="47"/>
        <pc:sldMkLst>
          <pc:docMk/>
          <pc:sldMk cId="3760107313" sldId="946"/>
        </pc:sldMkLst>
      </pc:sldChg>
      <pc:sldChg chg="del">
        <pc:chgData name="mahendra.cdac@gmail.com" userId="036982265d87b8e5" providerId="LiveId" clId="{642DF120-08EC-47A0-AC17-380E3355E5EF}" dt="2021-05-09T15:55:53.709" v="57" actId="47"/>
        <pc:sldMkLst>
          <pc:docMk/>
          <pc:sldMk cId="4191109905" sldId="947"/>
        </pc:sldMkLst>
      </pc:sldChg>
      <pc:sldChg chg="del">
        <pc:chgData name="mahendra.cdac@gmail.com" userId="036982265d87b8e5" providerId="LiveId" clId="{642DF120-08EC-47A0-AC17-380E3355E5EF}" dt="2021-05-10T02:14:08.919" v="61" actId="47"/>
        <pc:sldMkLst>
          <pc:docMk/>
          <pc:sldMk cId="1370887668" sldId="958"/>
        </pc:sldMkLst>
      </pc:sldChg>
      <pc:sldChg chg="del">
        <pc:chgData name="mahendra.cdac@gmail.com" userId="036982265d87b8e5" providerId="LiveId" clId="{642DF120-08EC-47A0-AC17-380E3355E5EF}" dt="2021-05-10T02:14:12.418" v="65" actId="47"/>
        <pc:sldMkLst>
          <pc:docMk/>
          <pc:sldMk cId="1873422240" sldId="963"/>
        </pc:sldMkLst>
      </pc:sldChg>
      <pc:sldChg chg="del">
        <pc:chgData name="mahendra.cdac@gmail.com" userId="036982265d87b8e5" providerId="LiveId" clId="{642DF120-08EC-47A0-AC17-380E3355E5EF}" dt="2021-05-10T02:14:24.529" v="80" actId="47"/>
        <pc:sldMkLst>
          <pc:docMk/>
          <pc:sldMk cId="3800111565" sldId="964"/>
        </pc:sldMkLst>
      </pc:sldChg>
      <pc:sldChg chg="del">
        <pc:chgData name="mahendra.cdac@gmail.com" userId="036982265d87b8e5" providerId="LiveId" clId="{642DF120-08EC-47A0-AC17-380E3355E5EF}" dt="2021-05-10T02:14:25.220" v="81" actId="47"/>
        <pc:sldMkLst>
          <pc:docMk/>
          <pc:sldMk cId="2554798920" sldId="965"/>
        </pc:sldMkLst>
      </pc:sldChg>
      <pc:sldChg chg="del">
        <pc:chgData name="mahendra.cdac@gmail.com" userId="036982265d87b8e5" providerId="LiveId" clId="{642DF120-08EC-47A0-AC17-380E3355E5EF}" dt="2021-05-10T02:14:10.244" v="62" actId="47"/>
        <pc:sldMkLst>
          <pc:docMk/>
          <pc:sldMk cId="2933568295" sldId="966"/>
        </pc:sldMkLst>
      </pc:sldChg>
      <pc:sldChg chg="del">
        <pc:chgData name="mahendra.cdac@gmail.com" userId="036982265d87b8e5" providerId="LiveId" clId="{642DF120-08EC-47A0-AC17-380E3355E5EF}" dt="2021-05-10T02:14:11.030" v="63" actId="47"/>
        <pc:sldMkLst>
          <pc:docMk/>
          <pc:sldMk cId="746778792" sldId="967"/>
        </pc:sldMkLst>
      </pc:sldChg>
      <pc:sldChg chg="del">
        <pc:chgData name="mahendra.cdac@gmail.com" userId="036982265d87b8e5" providerId="LiveId" clId="{642DF120-08EC-47A0-AC17-380E3355E5EF}" dt="2021-05-10T02:14:11.802" v="64" actId="47"/>
        <pc:sldMkLst>
          <pc:docMk/>
          <pc:sldMk cId="835998426" sldId="968"/>
        </pc:sldMkLst>
      </pc:sldChg>
      <pc:sldChg chg="del">
        <pc:chgData name="mahendra.cdac@gmail.com" userId="036982265d87b8e5" providerId="LiveId" clId="{642DF120-08EC-47A0-AC17-380E3355E5EF}" dt="2021-05-10T02:14:23.887" v="79" actId="47"/>
        <pc:sldMkLst>
          <pc:docMk/>
          <pc:sldMk cId="1005297041" sldId="969"/>
        </pc:sldMkLst>
      </pc:sldChg>
      <pc:sldChg chg="del">
        <pc:chgData name="mahendra.cdac@gmail.com" userId="036982265d87b8e5" providerId="LiveId" clId="{642DF120-08EC-47A0-AC17-380E3355E5EF}" dt="2021-05-10T02:14:13.146" v="66" actId="47"/>
        <pc:sldMkLst>
          <pc:docMk/>
          <pc:sldMk cId="2590819163" sldId="970"/>
        </pc:sldMkLst>
      </pc:sldChg>
      <pc:sldChg chg="del">
        <pc:chgData name="mahendra.cdac@gmail.com" userId="036982265d87b8e5" providerId="LiveId" clId="{642DF120-08EC-47A0-AC17-380E3355E5EF}" dt="2021-05-10T02:14:15.349" v="67" actId="47"/>
        <pc:sldMkLst>
          <pc:docMk/>
          <pc:sldMk cId="1155615078" sldId="971"/>
        </pc:sldMkLst>
      </pc:sldChg>
      <pc:sldChg chg="del">
        <pc:chgData name="mahendra.cdac@gmail.com" userId="036982265d87b8e5" providerId="LiveId" clId="{642DF120-08EC-47A0-AC17-380E3355E5EF}" dt="2021-05-10T02:14:16.112" v="68" actId="47"/>
        <pc:sldMkLst>
          <pc:docMk/>
          <pc:sldMk cId="4021685536" sldId="972"/>
        </pc:sldMkLst>
      </pc:sldChg>
      <pc:sldChg chg="del">
        <pc:chgData name="mahendra.cdac@gmail.com" userId="036982265d87b8e5" providerId="LiveId" clId="{642DF120-08EC-47A0-AC17-380E3355E5EF}" dt="2021-05-10T02:14:16.853" v="69" actId="47"/>
        <pc:sldMkLst>
          <pc:docMk/>
          <pc:sldMk cId="2691137869" sldId="974"/>
        </pc:sldMkLst>
      </pc:sldChg>
      <pc:sldChg chg="del">
        <pc:chgData name="mahendra.cdac@gmail.com" userId="036982265d87b8e5" providerId="LiveId" clId="{642DF120-08EC-47A0-AC17-380E3355E5EF}" dt="2021-05-10T02:14:18.192" v="70" actId="47"/>
        <pc:sldMkLst>
          <pc:docMk/>
          <pc:sldMk cId="2902894836" sldId="976"/>
        </pc:sldMkLst>
      </pc:sldChg>
      <pc:sldChg chg="del">
        <pc:chgData name="mahendra.cdac@gmail.com" userId="036982265d87b8e5" providerId="LiveId" clId="{642DF120-08EC-47A0-AC17-380E3355E5EF}" dt="2021-05-10T02:14:18.844" v="71" actId="47"/>
        <pc:sldMkLst>
          <pc:docMk/>
          <pc:sldMk cId="1401355407" sldId="977"/>
        </pc:sldMkLst>
      </pc:sldChg>
      <pc:sldChg chg="del">
        <pc:chgData name="mahendra.cdac@gmail.com" userId="036982265d87b8e5" providerId="LiveId" clId="{642DF120-08EC-47A0-AC17-380E3355E5EF}" dt="2021-05-10T02:14:19.670" v="72" actId="47"/>
        <pc:sldMkLst>
          <pc:docMk/>
          <pc:sldMk cId="455641672" sldId="978"/>
        </pc:sldMkLst>
      </pc:sldChg>
      <pc:sldChg chg="del">
        <pc:chgData name="mahendra.cdac@gmail.com" userId="036982265d87b8e5" providerId="LiveId" clId="{642DF120-08EC-47A0-AC17-380E3355E5EF}" dt="2021-05-10T02:14:20.254" v="73" actId="47"/>
        <pc:sldMkLst>
          <pc:docMk/>
          <pc:sldMk cId="2916742407" sldId="979"/>
        </pc:sldMkLst>
      </pc:sldChg>
      <pc:sldChg chg="del">
        <pc:chgData name="mahendra.cdac@gmail.com" userId="036982265d87b8e5" providerId="LiveId" clId="{642DF120-08EC-47A0-AC17-380E3355E5EF}" dt="2021-05-10T02:14:20.861" v="74" actId="47"/>
        <pc:sldMkLst>
          <pc:docMk/>
          <pc:sldMk cId="674578957" sldId="982"/>
        </pc:sldMkLst>
      </pc:sldChg>
      <pc:sldChg chg="del">
        <pc:chgData name="mahendra.cdac@gmail.com" userId="036982265d87b8e5" providerId="LiveId" clId="{642DF120-08EC-47A0-AC17-380E3355E5EF}" dt="2021-05-10T02:14:21.537" v="75" actId="47"/>
        <pc:sldMkLst>
          <pc:docMk/>
          <pc:sldMk cId="4261909378" sldId="983"/>
        </pc:sldMkLst>
      </pc:sldChg>
      <pc:sldChg chg="del">
        <pc:chgData name="mahendra.cdac@gmail.com" userId="036982265d87b8e5" providerId="LiveId" clId="{642DF120-08EC-47A0-AC17-380E3355E5EF}" dt="2021-05-10T02:14:22.157" v="76" actId="47"/>
        <pc:sldMkLst>
          <pc:docMk/>
          <pc:sldMk cId="1271629285" sldId="984"/>
        </pc:sldMkLst>
      </pc:sldChg>
      <pc:sldChg chg="del">
        <pc:chgData name="mahendra.cdac@gmail.com" userId="036982265d87b8e5" providerId="LiveId" clId="{642DF120-08EC-47A0-AC17-380E3355E5EF}" dt="2021-05-10T02:14:22.730" v="77" actId="47"/>
        <pc:sldMkLst>
          <pc:docMk/>
          <pc:sldMk cId="2824571534" sldId="985"/>
        </pc:sldMkLst>
      </pc:sldChg>
      <pc:sldChg chg="del">
        <pc:chgData name="mahendra.cdac@gmail.com" userId="036982265d87b8e5" providerId="LiveId" clId="{642DF120-08EC-47A0-AC17-380E3355E5EF}" dt="2021-05-10T02:14:23.308" v="78" actId="47"/>
        <pc:sldMkLst>
          <pc:docMk/>
          <pc:sldMk cId="2789375993" sldId="986"/>
        </pc:sldMkLst>
      </pc:sldChg>
      <pc:sldChg chg="modSp add del mod">
        <pc:chgData name="mahendra.cdac@gmail.com" userId="036982265d87b8e5" providerId="LiveId" clId="{642DF120-08EC-47A0-AC17-380E3355E5EF}" dt="2021-05-10T02:18:31.964" v="101" actId="207"/>
        <pc:sldMkLst>
          <pc:docMk/>
          <pc:sldMk cId="1702424049" sldId="987"/>
        </pc:sldMkLst>
        <pc:spChg chg="mod">
          <ac:chgData name="mahendra.cdac@gmail.com" userId="036982265d87b8e5" providerId="LiveId" clId="{642DF120-08EC-47A0-AC17-380E3355E5EF}" dt="2021-05-10T02:18:31.964" v="101" actId="207"/>
          <ac:spMkLst>
            <pc:docMk/>
            <pc:sldMk cId="1702424049" sldId="987"/>
            <ac:spMk id="87044" creationId="{00000000-0000-0000-0000-000000000000}"/>
          </ac:spMkLst>
        </pc:spChg>
      </pc:sldChg>
      <pc:sldChg chg="del">
        <pc:chgData name="mahendra.cdac@gmail.com" userId="036982265d87b8e5" providerId="LiveId" clId="{642DF120-08EC-47A0-AC17-380E3355E5EF}" dt="2021-05-10T02:14:26.473" v="83" actId="47"/>
        <pc:sldMkLst>
          <pc:docMk/>
          <pc:sldMk cId="1762442404" sldId="988"/>
        </pc:sldMkLst>
      </pc:sldChg>
      <pc:sldChg chg="del">
        <pc:chgData name="mahendra.cdac@gmail.com" userId="036982265d87b8e5" providerId="LiveId" clId="{642DF120-08EC-47A0-AC17-380E3355E5EF}" dt="2021-05-10T02:14:27.258" v="84" actId="47"/>
        <pc:sldMkLst>
          <pc:docMk/>
          <pc:sldMk cId="1179198309" sldId="989"/>
        </pc:sldMkLst>
      </pc:sldChg>
      <pc:sldChg chg="del">
        <pc:chgData name="mahendra.cdac@gmail.com" userId="036982265d87b8e5" providerId="LiveId" clId="{642DF120-08EC-47A0-AC17-380E3355E5EF}" dt="2021-05-10T02:14:27.885" v="85" actId="47"/>
        <pc:sldMkLst>
          <pc:docMk/>
          <pc:sldMk cId="897022648" sldId="990"/>
        </pc:sldMkLst>
      </pc:sldChg>
      <pc:sldChg chg="del">
        <pc:chgData name="mahendra.cdac@gmail.com" userId="036982265d87b8e5" providerId="LiveId" clId="{642DF120-08EC-47A0-AC17-380E3355E5EF}" dt="2021-05-10T02:14:36.821" v="87" actId="47"/>
        <pc:sldMkLst>
          <pc:docMk/>
          <pc:sldMk cId="876153781" sldId="991"/>
        </pc:sldMkLst>
      </pc:sldChg>
      <pc:sldChg chg="del">
        <pc:chgData name="mahendra.cdac@gmail.com" userId="036982265d87b8e5" providerId="LiveId" clId="{642DF120-08EC-47A0-AC17-380E3355E5EF}" dt="2021-05-10T02:14:37.543" v="88" actId="47"/>
        <pc:sldMkLst>
          <pc:docMk/>
          <pc:sldMk cId="2183435512" sldId="992"/>
        </pc:sldMkLst>
      </pc:sldChg>
      <pc:sldChg chg="del">
        <pc:chgData name="mahendra.cdac@gmail.com" userId="036982265d87b8e5" providerId="LiveId" clId="{642DF120-08EC-47A0-AC17-380E3355E5EF}" dt="2021-05-10T02:14:38.272" v="89" actId="47"/>
        <pc:sldMkLst>
          <pc:docMk/>
          <pc:sldMk cId="2479481381" sldId="993"/>
        </pc:sldMkLst>
      </pc:sldChg>
      <pc:sldChg chg="del">
        <pc:chgData name="mahendra.cdac@gmail.com" userId="036982265d87b8e5" providerId="LiveId" clId="{642DF120-08EC-47A0-AC17-380E3355E5EF}" dt="2021-05-10T02:14:39.335" v="90" actId="47"/>
        <pc:sldMkLst>
          <pc:docMk/>
          <pc:sldMk cId="758850215" sldId="994"/>
        </pc:sldMkLst>
      </pc:sldChg>
      <pc:sldChg chg="del">
        <pc:chgData name="mahendra.cdac@gmail.com" userId="036982265d87b8e5" providerId="LiveId" clId="{642DF120-08EC-47A0-AC17-380E3355E5EF}" dt="2021-05-10T02:14:39.973" v="91" actId="47"/>
        <pc:sldMkLst>
          <pc:docMk/>
          <pc:sldMk cId="1619665468" sldId="996"/>
        </pc:sldMkLst>
      </pc:sldChg>
      <pc:sldChg chg="del">
        <pc:chgData name="mahendra.cdac@gmail.com" userId="036982265d87b8e5" providerId="LiveId" clId="{642DF120-08EC-47A0-AC17-380E3355E5EF}" dt="2021-05-10T02:14:41.550" v="92" actId="47"/>
        <pc:sldMkLst>
          <pc:docMk/>
          <pc:sldMk cId="3925479246" sldId="998"/>
        </pc:sldMkLst>
      </pc:sldChg>
      <pc:sldChg chg="del">
        <pc:chgData name="mahendra.cdac@gmail.com" userId="036982265d87b8e5" providerId="LiveId" clId="{642DF120-08EC-47A0-AC17-380E3355E5EF}" dt="2021-05-10T02:14:44.819" v="93" actId="47"/>
        <pc:sldMkLst>
          <pc:docMk/>
          <pc:sldMk cId="3938204573" sldId="1000"/>
        </pc:sldMkLst>
      </pc:sldChg>
      <pc:sldChg chg="del">
        <pc:chgData name="mahendra.cdac@gmail.com" userId="036982265d87b8e5" providerId="LiveId" clId="{642DF120-08EC-47A0-AC17-380E3355E5EF}" dt="2021-05-10T02:14:46.687" v="94" actId="47"/>
        <pc:sldMkLst>
          <pc:docMk/>
          <pc:sldMk cId="3781572284" sldId="1002"/>
        </pc:sldMkLst>
      </pc:sldChg>
      <pc:sldChg chg="del">
        <pc:chgData name="mahendra.cdac@gmail.com" userId="036982265d87b8e5" providerId="LiveId" clId="{642DF120-08EC-47A0-AC17-380E3355E5EF}" dt="2021-05-10T02:14:47.387" v="95" actId="47"/>
        <pc:sldMkLst>
          <pc:docMk/>
          <pc:sldMk cId="688960474" sldId="1003"/>
        </pc:sldMkLst>
      </pc:sldChg>
      <pc:sldChg chg="del">
        <pc:chgData name="mahendra.cdac@gmail.com" userId="036982265d87b8e5" providerId="LiveId" clId="{642DF120-08EC-47A0-AC17-380E3355E5EF}" dt="2021-05-10T02:14:48.050" v="96" actId="47"/>
        <pc:sldMkLst>
          <pc:docMk/>
          <pc:sldMk cId="3137068011" sldId="1004"/>
        </pc:sldMkLst>
      </pc:sldChg>
      <pc:sldChg chg="del">
        <pc:chgData name="mahendra.cdac@gmail.com" userId="036982265d87b8e5" providerId="LiveId" clId="{642DF120-08EC-47A0-AC17-380E3355E5EF}" dt="2021-05-10T02:14:48.658" v="97" actId="47"/>
        <pc:sldMkLst>
          <pc:docMk/>
          <pc:sldMk cId="1095176642" sldId="1005"/>
        </pc:sldMkLst>
      </pc:sldChg>
      <pc:sldChg chg="del">
        <pc:chgData name="mahendra.cdac@gmail.com" userId="036982265d87b8e5" providerId="LiveId" clId="{642DF120-08EC-47A0-AC17-380E3355E5EF}" dt="2021-05-10T02:14:49.191" v="98" actId="47"/>
        <pc:sldMkLst>
          <pc:docMk/>
          <pc:sldMk cId="2191226327" sldId="1006"/>
        </pc:sldMkLst>
      </pc:sldChg>
      <pc:sldChg chg="del">
        <pc:chgData name="mahendra.cdac@gmail.com" userId="036982265d87b8e5" providerId="LiveId" clId="{642DF120-08EC-47A0-AC17-380E3355E5EF}" dt="2021-05-10T02:14:50.503" v="99" actId="47"/>
        <pc:sldMkLst>
          <pc:docMk/>
          <pc:sldMk cId="3383921719" sldId="1009"/>
        </pc:sldMkLst>
      </pc:sldChg>
      <pc:sldChg chg="del">
        <pc:chgData name="mahendra.cdac@gmail.com" userId="036982265d87b8e5" providerId="LiveId" clId="{642DF120-08EC-47A0-AC17-380E3355E5EF}" dt="2021-05-10T02:14:35.669" v="86" actId="47"/>
        <pc:sldMkLst>
          <pc:docMk/>
          <pc:sldMk cId="3506007213" sldId="1011"/>
        </pc:sldMkLst>
      </pc:sldChg>
      <pc:sldChg chg="del">
        <pc:chgData name="mahendra.cdac@gmail.com" userId="036982265d87b8e5" providerId="LiveId" clId="{642DF120-08EC-47A0-AC17-380E3355E5EF}" dt="2021-05-09T15:56:48.095" v="58" actId="47"/>
        <pc:sldMkLst>
          <pc:docMk/>
          <pc:sldMk cId="861693909" sldId="1019"/>
        </pc:sldMkLst>
      </pc:sldChg>
      <pc:sldChg chg="modSp mod">
        <pc:chgData name="mahendra.cdac@gmail.com" userId="036982265d87b8e5" providerId="LiveId" clId="{642DF120-08EC-47A0-AC17-380E3355E5EF}" dt="2021-05-10T02:19:08.749" v="105" actId="20577"/>
        <pc:sldMkLst>
          <pc:docMk/>
          <pc:sldMk cId="3329003837" sldId="1082"/>
        </pc:sldMkLst>
        <pc:spChg chg="mod">
          <ac:chgData name="mahendra.cdac@gmail.com" userId="036982265d87b8e5" providerId="LiveId" clId="{642DF120-08EC-47A0-AC17-380E3355E5EF}" dt="2021-05-10T02:19:08.749" v="105" actId="20577"/>
          <ac:spMkLst>
            <pc:docMk/>
            <pc:sldMk cId="3329003837" sldId="1082"/>
            <ac:spMk id="7" creationId="{00000000-0000-0000-0000-000000000000}"/>
          </ac:spMkLst>
        </pc:spChg>
      </pc:sldChg>
      <pc:sldChg chg="delSp modSp modAnim">
        <pc:chgData name="mahendra.cdac@gmail.com" userId="036982265d87b8e5" providerId="LiveId" clId="{642DF120-08EC-47A0-AC17-380E3355E5EF}" dt="2021-05-10T02:18:55.200" v="102" actId="20577"/>
        <pc:sldMkLst>
          <pc:docMk/>
          <pc:sldMk cId="2641724295" sldId="1153"/>
        </pc:sldMkLst>
        <pc:spChg chg="del">
          <ac:chgData name="mahendra.cdac@gmail.com" userId="036982265d87b8e5" providerId="LiveId" clId="{642DF120-08EC-47A0-AC17-380E3355E5EF}" dt="2021-05-09T12:11:30.269" v="0" actId="478"/>
          <ac:spMkLst>
            <pc:docMk/>
            <pc:sldMk cId="2641724295" sldId="1153"/>
            <ac:spMk id="3074" creationId="{00000000-0000-0000-0000-000000000000}"/>
          </ac:spMkLst>
        </pc:spChg>
        <pc:spChg chg="mod">
          <ac:chgData name="mahendra.cdac@gmail.com" userId="036982265d87b8e5" providerId="LiveId" clId="{642DF120-08EC-47A0-AC17-380E3355E5EF}" dt="2021-05-10T02:18:55.200" v="102" actId="20577"/>
          <ac:spMkLst>
            <pc:docMk/>
            <pc:sldMk cId="2641724295" sldId="1153"/>
            <ac:spMk id="3077" creationId="{00000000-0000-0000-0000-000000000000}"/>
          </ac:spMkLst>
        </pc:spChg>
        <pc:picChg chg="mod">
          <ac:chgData name="mahendra.cdac@gmail.com" userId="036982265d87b8e5" providerId="LiveId" clId="{642DF120-08EC-47A0-AC17-380E3355E5EF}" dt="2021-05-09T12:11:45.407" v="11" actId="1076"/>
          <ac:picMkLst>
            <pc:docMk/>
            <pc:sldMk cId="2641724295" sldId="1153"/>
            <ac:picMk id="2054" creationId="{00000000-0000-0000-0000-000000000000}"/>
          </ac:picMkLst>
        </pc:picChg>
      </pc:sldChg>
      <pc:sldChg chg="modSp new mod">
        <pc:chgData name="mahendra.cdac@gmail.com" userId="036982265d87b8e5" providerId="LiveId" clId="{642DF120-08EC-47A0-AC17-380E3355E5EF}" dt="2021-05-10T02:24:28.482" v="124" actId="20577"/>
        <pc:sldMkLst>
          <pc:docMk/>
          <pc:sldMk cId="148146188" sldId="1173"/>
        </pc:sldMkLst>
        <pc:spChg chg="mod">
          <ac:chgData name="mahendra.cdac@gmail.com" userId="036982265d87b8e5" providerId="LiveId" clId="{642DF120-08EC-47A0-AC17-380E3355E5EF}" dt="2021-05-10T02:23:57.917" v="117" actId="20577"/>
          <ac:spMkLst>
            <pc:docMk/>
            <pc:sldMk cId="148146188" sldId="1173"/>
            <ac:spMk id="2" creationId="{50DDCA23-7429-4C77-A9BF-A07CA0A197FE}"/>
          </ac:spMkLst>
        </pc:spChg>
        <pc:spChg chg="mod">
          <ac:chgData name="mahendra.cdac@gmail.com" userId="036982265d87b8e5" providerId="LiveId" clId="{642DF120-08EC-47A0-AC17-380E3355E5EF}" dt="2021-05-10T02:24:28.482" v="124" actId="20577"/>
          <ac:spMkLst>
            <pc:docMk/>
            <pc:sldMk cId="148146188" sldId="1173"/>
            <ac:spMk id="3" creationId="{C0A594D4-0740-4D4F-A9FC-CF1CF7B20C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pPr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4ADC038-6099-435C-A7B6-FF5E13BA9BAF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226E007-70FB-4873-B644-096BBEDD865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61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F5FE60-33CF-4437-8901-AFBFEF2F8A3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F5537C4-F5C5-4F8D-88B0-C4DFEC82B77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td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plusplus.com/ferror" TargetMode="External"/><Relationship Id="rId4" Type="http://schemas.openxmlformats.org/officeDocument/2006/relationships/hyperlink" Target="http://www.cplusplus.com/feo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tdou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plusplus.com/ferror" TargetMode="External"/><Relationship Id="rId4" Type="http://schemas.openxmlformats.org/officeDocument/2006/relationships/hyperlink" Target="http://www.cplusplus.com/EO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eDESD-2021</a:t>
            </a:r>
          </a:p>
          <a:p>
            <a:pPr algn="ctr" eaLnBrk="1" hangingPunct="1">
              <a:lnSpc>
                <a:spcPct val="150000"/>
              </a:lnSpc>
            </a:pPr>
            <a:endParaRPr lang="en-US" altLang="en-US" sz="1500" b="1" dirty="0">
              <a:solidFill>
                <a:srgbClr val="002060"/>
              </a:solidFill>
              <a:latin typeface="Imprint MT Shadow" pitchFamily="82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2124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DCA23-7429-4C77-A9BF-A07CA0A1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-	Format Specifier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594D4-0740-4D4F-A9FC-CF1CF7B2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0260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			%d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			%c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		%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(%.2f  rounding to 2 decimals)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	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int	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int	%u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int		%li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lli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long int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long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llu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81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DCA23-7429-4C77-A9BF-A07CA0A1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-	Format Specifier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594D4-0740-4D4F-A9FC-CF1CF7B2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7162800" cy="50260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 char		%c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char	%c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double	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%o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%x  or %X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%p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		%s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0B51D7-75AA-4EAA-8C67-9C2465B95A1F}"/>
              </a:ext>
            </a:extLst>
          </p:cNvPr>
          <p:cNvSpPr txBox="1"/>
          <p:nvPr/>
        </p:nvSpPr>
        <p:spPr>
          <a:xfrm>
            <a:off x="381000" y="6172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practice all format specifiers in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898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Single character Input - </a:t>
            </a:r>
            <a:r>
              <a:rPr lang="en-US" sz="3200" b="1" dirty="0" err="1"/>
              <a:t>getchar</a:t>
            </a:r>
            <a:r>
              <a:rPr lang="en-US" sz="3200" b="1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8382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Single character can be entered into the computer using the C library function “</a:t>
            </a:r>
            <a:r>
              <a:rPr lang="en-US" sz="2000" dirty="0" err="1"/>
              <a:t>getchar</a:t>
            </a:r>
            <a:r>
              <a:rPr lang="en-US" sz="2000" dirty="0"/>
              <a:t>”.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Part of  C standard library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  <a:r>
              <a:rPr lang="en-US" sz="2000" dirty="0"/>
              <a:t>returns a single character from a standard input device (typically a keyboard)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The function does not require any arguments.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7269" y="3977522"/>
            <a:ext cx="6914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 variable = 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) ;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930913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where </a:t>
            </a:r>
            <a:r>
              <a:rPr lang="en-US" sz="2000" dirty="0">
                <a:solidFill>
                  <a:srgbClr val="006600"/>
                </a:solidFill>
              </a:rPr>
              <a:t>character variable </a:t>
            </a:r>
            <a:r>
              <a:rPr lang="en-US" sz="2000" dirty="0"/>
              <a:t>refers to some previously declared character variable. </a:t>
            </a:r>
          </a:p>
        </p:txBody>
      </p:sp>
    </p:spTree>
    <p:extLst>
      <p:ext uri="{BB962C8B-B14F-4D97-AF65-F5344CB8AC3E}">
        <p14:creationId xmlns:p14="http://schemas.microsoft.com/office/powerpoint/2010/main" xmlns="" val="29740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Single character output - </a:t>
            </a:r>
            <a:r>
              <a:rPr lang="en-US" sz="3200" b="1" dirty="0" err="1"/>
              <a:t>putchar</a:t>
            </a:r>
            <a:r>
              <a:rPr lang="en-US" sz="3200" b="1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8382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Single characters can be displayed (Le, written out of the computer) using the C library function </a:t>
            </a:r>
            <a:r>
              <a:rPr lang="en-US" sz="2000" dirty="0" err="1"/>
              <a:t>putchar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Part of  C standard library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  <a:r>
              <a:rPr lang="en-US" sz="2000" dirty="0"/>
              <a:t>On success, the character written will be returned. If a writing error occurs,  EOF is returned and the </a:t>
            </a:r>
            <a:r>
              <a:rPr lang="en-US" sz="2000" i="1" dirty="0"/>
              <a:t>error indicator</a:t>
            </a:r>
            <a:r>
              <a:rPr lang="en-US" sz="2000" dirty="0"/>
              <a:t> (</a:t>
            </a:r>
            <a:r>
              <a:rPr lang="en-US" sz="2000" dirty="0" err="1"/>
              <a:t>ferror</a:t>
            </a:r>
            <a:r>
              <a:rPr lang="en-US" sz="2000" dirty="0"/>
              <a:t>) is 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Character variable. The value is internally converted to an unsigned char when written.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7271" y="5131714"/>
            <a:ext cx="6298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(character variable) ;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845313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where </a:t>
            </a:r>
            <a:r>
              <a:rPr lang="en-US" sz="2000" dirty="0">
                <a:solidFill>
                  <a:srgbClr val="006600"/>
                </a:solidFill>
              </a:rPr>
              <a:t>character variable </a:t>
            </a:r>
            <a:r>
              <a:rPr lang="en-US" sz="2000" dirty="0"/>
              <a:t>refers to some previously declared character variable. </a:t>
            </a:r>
          </a:p>
        </p:txBody>
      </p:sp>
    </p:spTree>
    <p:extLst>
      <p:ext uri="{BB962C8B-B14F-4D97-AF65-F5344CB8AC3E}">
        <p14:creationId xmlns:p14="http://schemas.microsoft.com/office/powerpoint/2010/main" xmlns="" val="15528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String Input - gets()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85800"/>
            <a:ext cx="86868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Reads characters from the </a:t>
            </a:r>
            <a:r>
              <a:rPr lang="en-US" sz="2000" i="1" dirty="0"/>
              <a:t>standard input</a:t>
            </a:r>
            <a:r>
              <a:rPr lang="en-US" sz="2000" dirty="0"/>
              <a:t> (</a:t>
            </a:r>
            <a:r>
              <a:rPr lang="en-US" sz="2000" dirty="0" err="1">
                <a:hlinkClick r:id="rId3"/>
              </a:rPr>
              <a:t>stdin</a:t>
            </a:r>
            <a:r>
              <a:rPr lang="en-US" sz="2000" dirty="0"/>
              <a:t>) and stores them as a C string into </a:t>
            </a:r>
            <a:r>
              <a:rPr lang="en-US" sz="2000" i="1" dirty="0" err="1"/>
              <a:t>str</a:t>
            </a:r>
            <a:r>
              <a:rPr lang="en-US" sz="2000" dirty="0"/>
              <a:t> until a newline character or the </a:t>
            </a:r>
            <a:r>
              <a:rPr lang="en-US" sz="2000" i="1" dirty="0"/>
              <a:t>end-of-file</a:t>
            </a:r>
            <a:r>
              <a:rPr lang="en-US" sz="2000" dirty="0"/>
              <a:t> is reached.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On success, the function returns </a:t>
            </a:r>
            <a:r>
              <a:rPr lang="en-US" sz="2000" i="1" dirty="0"/>
              <a:t>str</a:t>
            </a:r>
            <a:r>
              <a:rPr lang="en-US" sz="2000" dirty="0"/>
              <a:t>.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If the </a:t>
            </a:r>
            <a:r>
              <a:rPr lang="en-US" sz="2000" i="1" dirty="0"/>
              <a:t>end-of-file</a:t>
            </a:r>
            <a:r>
              <a:rPr lang="en-US" sz="2000" dirty="0"/>
              <a:t> is encountered while attempting to read a character, the </a:t>
            </a:r>
            <a:r>
              <a:rPr lang="en-US" sz="2000" i="1" dirty="0" err="1"/>
              <a:t>eof</a:t>
            </a:r>
            <a:r>
              <a:rPr lang="en-US" sz="2000" i="1" dirty="0"/>
              <a:t> indicator</a:t>
            </a:r>
            <a:r>
              <a:rPr lang="en-US" sz="2000" dirty="0"/>
              <a:t> is set (</a:t>
            </a:r>
            <a:r>
              <a:rPr lang="en-US" sz="2000" dirty="0" err="1">
                <a:hlinkClick r:id="rId4"/>
              </a:rPr>
              <a:t>feof</a:t>
            </a:r>
            <a:r>
              <a:rPr lang="en-US" sz="2000" dirty="0"/>
              <a:t>).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If this happens before any char could be read, the pointer returned is a null pointer (and the contents of </a:t>
            </a:r>
            <a:r>
              <a:rPr lang="en-US" sz="2000" i="1" dirty="0" err="1"/>
              <a:t>str</a:t>
            </a:r>
            <a:r>
              <a:rPr lang="en-US" sz="2000" dirty="0"/>
              <a:t> remain unchanged).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If a read error occurs, the </a:t>
            </a:r>
            <a:r>
              <a:rPr lang="en-US" sz="2000" i="1" dirty="0"/>
              <a:t>error indicator</a:t>
            </a:r>
            <a:r>
              <a:rPr lang="en-US" sz="2000" dirty="0"/>
              <a:t> (</a:t>
            </a:r>
            <a:r>
              <a:rPr lang="en-US" sz="2000" dirty="0" err="1">
                <a:hlinkClick r:id="rId5"/>
              </a:rPr>
              <a:t>ferror</a:t>
            </a:r>
            <a:r>
              <a:rPr lang="en-US" sz="2000" dirty="0"/>
              <a:t>) is set and a null pointer is also returned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Pointer to a block of memory (array of char) where the string read is copied as a </a:t>
            </a:r>
            <a:r>
              <a:rPr lang="en-US" sz="2000" i="1" dirty="0"/>
              <a:t>C string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6106" y="1676402"/>
            <a:ext cx="47083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char * gets ( char * </a:t>
            </a:r>
            <a:r>
              <a:rPr lang="en-US" sz="2000" b="1" dirty="0" err="1">
                <a:solidFill>
                  <a:srgbClr val="006600"/>
                </a:solidFill>
              </a:rPr>
              <a:t>str</a:t>
            </a:r>
            <a:r>
              <a:rPr lang="en-US" sz="2000" b="1" dirty="0">
                <a:solidFill>
                  <a:srgbClr val="006600"/>
                </a:solidFill>
              </a:rPr>
              <a:t> );</a:t>
            </a:r>
            <a:r>
              <a:rPr lang="en-US" sz="2000" dirty="0"/>
              <a:t>  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958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String Input - gets()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terminating null character is automatically appended after the characters copied to </a:t>
            </a:r>
            <a:r>
              <a:rPr lang="en-US" sz="2000" i="1" dirty="0"/>
              <a:t>str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newline character, if found, is not copied into </a:t>
            </a:r>
            <a:r>
              <a:rPr lang="en-US" sz="2000" i="1" dirty="0" err="1"/>
              <a:t>str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does not include the ending newline character in the resulting string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 does not allow to specify a maximum size for </a:t>
            </a:r>
            <a:r>
              <a:rPr lang="en-US" sz="2000" i="1" dirty="0" err="1"/>
              <a:t>str</a:t>
            </a:r>
            <a:r>
              <a:rPr lang="en-US" sz="2000" dirty="0"/>
              <a:t> (which can lead to buffer overflows).</a:t>
            </a:r>
          </a:p>
        </p:txBody>
      </p:sp>
    </p:spTree>
    <p:extLst>
      <p:ext uri="{BB962C8B-B14F-4D97-AF65-F5344CB8AC3E}">
        <p14:creationId xmlns:p14="http://schemas.microsoft.com/office/powerpoint/2010/main" xmlns="" val="3302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String Input - puts()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85800"/>
            <a:ext cx="86868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Writes the </a:t>
            </a:r>
            <a:r>
              <a:rPr lang="en-US" sz="2000" i="1" dirty="0"/>
              <a:t>C string</a:t>
            </a:r>
            <a:r>
              <a:rPr lang="en-US" sz="2000" dirty="0"/>
              <a:t> pointed by </a:t>
            </a:r>
            <a:r>
              <a:rPr lang="en-US" sz="2000" i="1" dirty="0" err="1"/>
              <a:t>str</a:t>
            </a:r>
            <a:r>
              <a:rPr lang="en-US" sz="2000" dirty="0"/>
              <a:t> to the </a:t>
            </a:r>
            <a:r>
              <a:rPr lang="en-US" sz="2000" i="1" dirty="0"/>
              <a:t>standard output</a:t>
            </a:r>
            <a:r>
              <a:rPr lang="en-US" sz="2000" dirty="0"/>
              <a:t> (</a:t>
            </a:r>
            <a:r>
              <a:rPr lang="en-US" sz="2000" dirty="0" err="1">
                <a:hlinkClick r:id="rId3"/>
              </a:rPr>
              <a:t>stdout</a:t>
            </a:r>
            <a:r>
              <a:rPr lang="en-US" sz="2000" dirty="0"/>
              <a:t>) and appends a newline character ('\n').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C string to be printed.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On success, a non-negative value is returned.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On error, the function returns </a:t>
            </a:r>
            <a:r>
              <a:rPr lang="en-US" sz="2000" dirty="0">
                <a:hlinkClick r:id="rId4"/>
              </a:rPr>
              <a:t>EOF</a:t>
            </a:r>
            <a:r>
              <a:rPr lang="en-US" sz="2000" dirty="0"/>
              <a:t> and sets the </a:t>
            </a:r>
            <a:r>
              <a:rPr lang="en-US" sz="2000" i="1" dirty="0"/>
              <a:t>error indicator</a:t>
            </a:r>
            <a:r>
              <a:rPr lang="en-US" sz="2000" dirty="0"/>
              <a:t> (</a:t>
            </a:r>
            <a:r>
              <a:rPr lang="en-US" sz="2000" dirty="0" err="1">
                <a:hlinkClick r:id="rId5"/>
              </a:rPr>
              <a:t>ferror</a:t>
            </a:r>
            <a:r>
              <a:rPr lang="en-US" sz="2000" dirty="0"/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function begins copying from the address specified (</a:t>
            </a:r>
            <a:r>
              <a:rPr lang="en-US" sz="2000" i="1" dirty="0" err="1"/>
              <a:t>str</a:t>
            </a:r>
            <a:r>
              <a:rPr lang="en-US" sz="2000" dirty="0"/>
              <a:t>) until it reaches the terminating null character ('\0'). 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This terminating null-character is not copied to the stream.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appends a </a:t>
            </a:r>
            <a:r>
              <a:rPr lang="en-US" sz="2000" b="1" dirty="0"/>
              <a:t>newline character </a:t>
            </a:r>
            <a:r>
              <a:rPr lang="en-US" sz="2000" dirty="0"/>
              <a:t>at the end automatically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6106" y="1855114"/>
            <a:ext cx="50786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6600"/>
                </a:solidFill>
              </a:rPr>
              <a:t>int</a:t>
            </a:r>
            <a:r>
              <a:rPr lang="en-US" sz="2000" b="1" dirty="0">
                <a:solidFill>
                  <a:srgbClr val="006600"/>
                </a:solidFill>
              </a:rPr>
              <a:t>  puts ( </a:t>
            </a:r>
            <a:r>
              <a:rPr lang="en-US" sz="2000" b="1" dirty="0" err="1">
                <a:solidFill>
                  <a:srgbClr val="006600"/>
                </a:solidFill>
              </a:rPr>
              <a:t>const</a:t>
            </a:r>
            <a:r>
              <a:rPr lang="en-US" sz="2000" b="1" dirty="0">
                <a:solidFill>
                  <a:srgbClr val="006600"/>
                </a:solidFill>
              </a:rPr>
              <a:t> char * </a:t>
            </a:r>
            <a:r>
              <a:rPr lang="en-US" sz="2000" b="1" dirty="0" err="1">
                <a:solidFill>
                  <a:srgbClr val="006600"/>
                </a:solidFill>
              </a:rPr>
              <a:t>str</a:t>
            </a:r>
            <a:r>
              <a:rPr lang="en-US" sz="2000" b="1" dirty="0">
                <a:solidFill>
                  <a:srgbClr val="006600"/>
                </a:solidFill>
              </a:rPr>
              <a:t> );</a:t>
            </a:r>
            <a:r>
              <a:rPr lang="en-US" sz="2000" dirty="0"/>
              <a:t> 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41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Example – gets &amp; puts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1339968"/>
            <a:ext cx="4572000" cy="403956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#include &lt;</a:t>
            </a:r>
            <a:r>
              <a:rPr lang="en-US" sz="1900" i="1" dirty="0" err="1">
                <a:latin typeface="Bookman Old Style" panose="02050604050505020204" pitchFamily="18" charset="0"/>
              </a:rPr>
              <a:t>stdio.h</a:t>
            </a:r>
            <a:r>
              <a:rPr lang="en-US" sz="1900" i="1" dirty="0">
                <a:latin typeface="Bookman Old Style" panose="020506040505050202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/* read and write a line of text */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int main( )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char line[80];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gets(line);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puts(line);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return 0;</a:t>
            </a:r>
          </a:p>
          <a:p>
            <a:pPr>
              <a:lnSpc>
                <a:spcPct val="150000"/>
              </a:lnSpc>
            </a:pPr>
            <a:r>
              <a:rPr lang="en-US" sz="1900" i="1">
                <a:latin typeface="Bookman Old Style" panose="02050604050505020204" pitchFamily="18" charset="0"/>
              </a:rPr>
              <a:t>}</a:t>
            </a:r>
            <a:endParaRPr lang="en-US" sz="19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0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3042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3276600"/>
            <a:ext cx="5410200" cy="3810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Data Input &amp;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33290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562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C standard library provides us the facility to do I/O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I/O functions permit the transfer of information between the computer and the standard input or output devices (e.g., a keyboard and a TV monitor)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C Standard library promotes cross platform compatibility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C has no direct support for random-access data files.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So, to read from a record in the middle of a file, the programmer must create a stream, seek to the middle of the file, and then read bytes in sequence from the stream.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Introduction</a:t>
            </a:r>
          </a:p>
          <a:p>
            <a:endParaRPr lang="en-US" sz="3200" b="1" kern="0" dirty="0"/>
          </a:p>
        </p:txBody>
      </p:sp>
    </p:spTree>
    <p:extLst>
      <p:ext uri="{BB962C8B-B14F-4D97-AF65-F5344CB8AC3E}">
        <p14:creationId xmlns:p14="http://schemas.microsoft.com/office/powerpoint/2010/main" xmlns="" val="36203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Streams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610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Stream: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sz="2200" dirty="0">
                <a:ea typeface="+mn-ea"/>
                <a:cs typeface="+mn-cs"/>
              </a:rPr>
              <a:t>Sequence of characters organized into lines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 ANSI C must support lines of at least 254 characters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Performs all input and output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Can often be redirected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C abstracts all file operations into operations on </a:t>
            </a:r>
            <a:r>
              <a:rPr lang="en-US" altLang="en-US" sz="2200" b="1" dirty="0">
                <a:ea typeface="+mn-ea"/>
                <a:cs typeface="+mn-cs"/>
              </a:rPr>
              <a:t>streams of bytes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Types of streams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200" dirty="0">
                <a:ea typeface="+mn-ea"/>
                <a:cs typeface="+mn-cs"/>
              </a:rPr>
              <a:t>Standard input </a:t>
            </a:r>
            <a:r>
              <a:rPr lang="en-US" altLang="en-US" sz="2200" dirty="0"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en-US" sz="2200" dirty="0">
                <a:ea typeface="+mn-ea"/>
                <a:cs typeface="+mn-cs"/>
              </a:rPr>
              <a:t> keyboard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200" dirty="0">
                <a:ea typeface="+mn-ea"/>
                <a:cs typeface="+mn-cs"/>
              </a:rPr>
              <a:t>Standard output </a:t>
            </a:r>
            <a:r>
              <a:rPr lang="en-US" altLang="en-US" sz="2200" dirty="0"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en-US" sz="2200" dirty="0">
                <a:ea typeface="+mn-ea"/>
                <a:cs typeface="+mn-cs"/>
              </a:rPr>
              <a:t> screen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200" dirty="0">
                <a:ea typeface="+mn-ea"/>
                <a:cs typeface="+mn-cs"/>
              </a:rPr>
              <a:t>Standard error </a:t>
            </a:r>
            <a:r>
              <a:rPr lang="en-US" altLang="en-US" sz="2200" dirty="0"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en-US" sz="2200" dirty="0">
                <a:ea typeface="+mn-ea"/>
                <a:cs typeface="+mn-cs"/>
              </a:rPr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3249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4800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b="1" kern="1200" dirty="0">
                <a:solidFill>
                  <a:srgbClr val="C00000"/>
                </a:solidFill>
              </a:rPr>
              <a:t>Integer constants </a:t>
            </a:r>
            <a:r>
              <a:rPr lang="en-US" altLang="en-US" sz="2000" kern="1200" dirty="0"/>
              <a:t>are constant data elements that have no fractional parts or exponents.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Always begin with a digit.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Can specify integer constants in decimal, octal, or hexadecimal form.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Can specify signed or unsigned types and long or short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To specify a decimal constant, begin the specification with a nonzero digit.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b="1" kern="1200" dirty="0">
                <a:solidFill>
                  <a:srgbClr val="7028C0"/>
                </a:solidFill>
              </a:rPr>
              <a:t>Example:</a:t>
            </a:r>
          </a:p>
          <a:p>
            <a:pPr lvl="2">
              <a:buFont typeface="Arial" charset="0"/>
              <a:buNone/>
            </a:pPr>
            <a:r>
              <a:rPr lang="pt-BR" altLang="en-US" sz="1900" dirty="0">
                <a:latin typeface="Courier New" pitchFamily="49" charset="0"/>
                <a:cs typeface="Courier New" pitchFamily="49" charset="0"/>
              </a:rPr>
              <a:t>int num = 120; </a:t>
            </a:r>
            <a:r>
              <a:rPr lang="pt-BR" altLang="en-US" sz="1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//decimal constant</a:t>
            </a:r>
            <a:endParaRPr lang="en-US" altLang="en-US" sz="19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Number representation in C…</a:t>
            </a:r>
          </a:p>
        </p:txBody>
      </p:sp>
    </p:spTree>
    <p:extLst>
      <p:ext uri="{BB962C8B-B14F-4D97-AF65-F5344CB8AC3E}">
        <p14:creationId xmlns:p14="http://schemas.microsoft.com/office/powerpoint/2010/main" xmlns="" val="267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90602"/>
            <a:ext cx="8610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To specify an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octal constant</a:t>
            </a:r>
            <a:r>
              <a:rPr lang="en-US" sz="2000" dirty="0">
                <a:latin typeface="+mn-lt"/>
              </a:rPr>
              <a:t>, begin the specification with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0 </a:t>
            </a: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zero</a:t>
            </a: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)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followed by a sequence of digits in the range 0 through 7. e.g.</a:t>
            </a:r>
          </a:p>
          <a:p>
            <a:pPr marL="457200" indent="-457200" eaLnBrk="1" hangingPunct="1"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0774;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octal constant</a:t>
            </a:r>
          </a:p>
          <a:p>
            <a:pPr lvl="1" eaLnBrk="1" hangingPunct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0495;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9 is not an octal digit</a:t>
            </a:r>
          </a:p>
          <a:p>
            <a:pPr eaLnBrk="1" hangingPunct="1"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To specify a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hexadecimal constant</a:t>
            </a:r>
            <a:r>
              <a:rPr lang="en-US" sz="2000" dirty="0">
                <a:latin typeface="+mn-lt"/>
              </a:rPr>
              <a:t>, begin the specification with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0x</a:t>
            </a:r>
            <a:r>
              <a:rPr lang="en-US" sz="2000" dirty="0">
                <a:latin typeface="+mn-lt"/>
              </a:rPr>
              <a:t> or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0X</a:t>
            </a:r>
            <a:r>
              <a:rPr lang="en-US" sz="2000" dirty="0">
                <a:latin typeface="+mn-lt"/>
              </a:rPr>
              <a:t> (the case of the "x" does not matter), followed by a sequence of digits in the range 0 through 9 and a (or A) through f (or F).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Hexadecimal digits a (or A) through f (or F) represent values in the range 10 through 15. e.g.</a:t>
            </a:r>
          </a:p>
          <a:p>
            <a:pPr lvl="1" indent="-457200"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0x4f2a; // hexadecimal constant</a:t>
            </a: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0X4F2A; // equal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Number representation in C…</a:t>
            </a:r>
          </a:p>
        </p:txBody>
      </p:sp>
    </p:spTree>
    <p:extLst>
      <p:ext uri="{BB962C8B-B14F-4D97-AF65-F5344CB8AC3E}">
        <p14:creationId xmlns:p14="http://schemas.microsoft.com/office/powerpoint/2010/main" xmlns="" val="21394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126073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Standard Input &amp;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42024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410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b="1" kern="1200" dirty="0">
                <a:solidFill>
                  <a:srgbClr val="C00000"/>
                </a:solidFill>
              </a:rPr>
              <a:t>Functionality of “</a:t>
            </a:r>
            <a:r>
              <a:rPr lang="en-US" altLang="en-US" sz="2000" b="1" kern="1200" dirty="0" err="1">
                <a:solidFill>
                  <a:srgbClr val="C00000"/>
                </a:solidFill>
              </a:rPr>
              <a:t>printf</a:t>
            </a:r>
            <a:r>
              <a:rPr lang="en-US" altLang="en-US" sz="2000" b="1" kern="1200" dirty="0">
                <a:solidFill>
                  <a:srgbClr val="C00000"/>
                </a:solidFill>
              </a:rPr>
              <a:t>” family: </a:t>
            </a:r>
            <a:r>
              <a:rPr lang="en-US" altLang="en-US" sz="2000" kern="1200" dirty="0"/>
              <a:t>Loads the data from the given locations, converts them to character string equivalents and writes the results to </a:t>
            </a:r>
            <a:r>
              <a:rPr lang="en-US" altLang="en-US" sz="2000" kern="1200" dirty="0" err="1"/>
              <a:t>stdout</a:t>
            </a:r>
            <a:r>
              <a:rPr lang="en-US" altLang="en-US" sz="2000" kern="1200" dirty="0"/>
              <a:t> or to a file stream or to a char string buffer.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2000" kern="1200" dirty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Calibri" pitchFamily="34" charset="0"/>
              <a:buAutoNum type="alphaLcParenR"/>
            </a:pPr>
            <a:r>
              <a:rPr lang="en-US" altLang="en-US" sz="2000" kern="1200" dirty="0" err="1"/>
              <a:t>printf</a:t>
            </a:r>
            <a:r>
              <a:rPr lang="en-US" altLang="en-US" sz="2000" kern="1200" dirty="0"/>
              <a:t>() 		</a:t>
            </a:r>
            <a:r>
              <a:rPr lang="en-US" altLang="en-US" sz="2000" kern="1200" dirty="0">
                <a:sym typeface="Wingdings" panose="05000000000000000000" pitchFamily="2" charset="2"/>
              </a:rPr>
              <a:t>	writes </a:t>
            </a:r>
            <a:r>
              <a:rPr lang="en-US" altLang="en-US" sz="2000" kern="1200" dirty="0">
                <a:ea typeface="+mn-ea"/>
                <a:cs typeface="+mn-cs"/>
              </a:rPr>
              <a:t>to </a:t>
            </a:r>
            <a:r>
              <a:rPr lang="en-US" altLang="en-US" sz="2000" kern="1200" dirty="0" err="1">
                <a:ea typeface="+mn-ea"/>
                <a:cs typeface="+mn-cs"/>
              </a:rPr>
              <a:t>stdout</a:t>
            </a:r>
            <a:endParaRPr lang="en-US" altLang="en-US" sz="2000" kern="1200" dirty="0"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Calibri" pitchFamily="34" charset="0"/>
              <a:buAutoNum type="alphaLcParenR"/>
            </a:pPr>
            <a:r>
              <a:rPr lang="en-US" altLang="en-US" sz="2000" kern="1200" dirty="0" err="1"/>
              <a:t>fprintf</a:t>
            </a:r>
            <a:r>
              <a:rPr lang="en-US" altLang="en-US" sz="2000" kern="1200" dirty="0"/>
              <a:t>() 		</a:t>
            </a:r>
            <a:r>
              <a:rPr lang="en-US" altLang="en-US" sz="2000" kern="1200" dirty="0">
                <a:sym typeface="Wingdings" panose="05000000000000000000" pitchFamily="2" charset="2"/>
              </a:rPr>
              <a:t>	writes </a:t>
            </a:r>
            <a:r>
              <a:rPr lang="en-US" altLang="en-US" sz="2000" kern="1200" dirty="0">
                <a:ea typeface="+mn-ea"/>
                <a:cs typeface="+mn-cs"/>
              </a:rPr>
              <a:t>to a file stream 	</a:t>
            </a:r>
            <a:r>
              <a:rPr lang="en-US" altLang="en-US" sz="2000" kern="1200" dirty="0"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Calibri" pitchFamily="34" charset="0"/>
              <a:buAutoNum type="alphaLcParenR"/>
            </a:pPr>
            <a:r>
              <a:rPr lang="en-US" altLang="en-US" sz="2000" kern="1200" dirty="0" err="1"/>
              <a:t>sprintf</a:t>
            </a:r>
            <a:r>
              <a:rPr lang="en-US" altLang="en-US" sz="2000" kern="1200" dirty="0"/>
              <a:t>() 	</a:t>
            </a:r>
            <a:r>
              <a:rPr lang="en-US" altLang="en-US" sz="2000" kern="1200" dirty="0">
                <a:sym typeface="Wingdings" panose="05000000000000000000" pitchFamily="2" charset="2"/>
              </a:rPr>
              <a:t>	writes </a:t>
            </a:r>
            <a:r>
              <a:rPr lang="en-US" altLang="en-US" sz="2000" kern="1200" dirty="0">
                <a:ea typeface="+mn-ea"/>
                <a:cs typeface="+mn-cs"/>
              </a:rPr>
              <a:t>to a character string </a:t>
            </a:r>
          </a:p>
          <a:p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Standard Output – “</a:t>
            </a:r>
            <a:r>
              <a:rPr lang="en-US" sz="3200" b="1" kern="0" dirty="0" err="1"/>
              <a:t>printf</a:t>
            </a:r>
            <a:r>
              <a:rPr lang="en-US" sz="3200" b="1" kern="0" dirty="0"/>
              <a:t>”  family</a:t>
            </a:r>
          </a:p>
        </p:txBody>
      </p:sp>
    </p:spTree>
    <p:extLst>
      <p:ext uri="{BB962C8B-B14F-4D97-AF65-F5344CB8AC3E}">
        <p14:creationId xmlns:p14="http://schemas.microsoft.com/office/powerpoint/2010/main" xmlns="" val="10828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42900" y="934286"/>
            <a:ext cx="8458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514350" indent="-5143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71550" indent="-5143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>
                <a:latin typeface="Arial" charset="0"/>
              </a:rPr>
              <a:t>Read formatted data from a 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variety of</a:t>
            </a:r>
            <a:r>
              <a:rPr lang="en-US" altLang="en-US" sz="2000" dirty="0">
                <a:latin typeface="Arial" charset="0"/>
              </a:rPr>
              <a:t> standard input streams which are:</a:t>
            </a:r>
          </a:p>
          <a:p>
            <a:pPr marL="1200150" lvl="1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data from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(standard input) </a:t>
            </a:r>
            <a:r>
              <a:rPr lang="en-US" altLang="en-US" sz="2000" dirty="0"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wscanf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1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data from file stream  </a:t>
            </a:r>
            <a:r>
              <a:rPr lang="en-US" altLang="en-US" sz="2000" dirty="0"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fwscanf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1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data from null-terminated character string buffer </a:t>
            </a:r>
            <a:r>
              <a:rPr lang="en-US" altLang="en-US" sz="2000" dirty="0"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swscanf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and interprets it according to the format then stores the results </a:t>
            </a:r>
            <a:r>
              <a:rPr lang="en-US" altLang="en-US" sz="2000" dirty="0">
                <a:latin typeface="Arial" charset="0"/>
              </a:rPr>
              <a:t>in its arguments.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>
                <a:latin typeface="Arial" charset="0"/>
              </a:rPr>
              <a:t>We focus only on </a:t>
            </a:r>
            <a:r>
              <a:rPr lang="en-US" altLang="en-US" sz="2000" dirty="0" err="1">
                <a:latin typeface="Arial" charset="0"/>
              </a:rPr>
              <a:t>scanf</a:t>
            </a:r>
            <a:r>
              <a:rPr lang="en-US" altLang="en-US" sz="2000" dirty="0">
                <a:latin typeface="Arial" charset="0"/>
              </a:rPr>
              <a:t>().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Standard Input - “</a:t>
            </a:r>
            <a:r>
              <a:rPr lang="en-US" sz="3200" b="1" kern="0" dirty="0" err="1"/>
              <a:t>scanf</a:t>
            </a:r>
            <a:r>
              <a:rPr lang="en-US" sz="3200" b="1" kern="0" dirty="0"/>
              <a:t>” family</a:t>
            </a:r>
          </a:p>
        </p:txBody>
      </p:sp>
    </p:spTree>
    <p:extLst>
      <p:ext uri="{BB962C8B-B14F-4D97-AF65-F5344CB8AC3E}">
        <p14:creationId xmlns:p14="http://schemas.microsoft.com/office/powerpoint/2010/main" xmlns="" val="17024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36589</TotalTime>
  <Words>783</Words>
  <Application>Microsoft Office PowerPoint</Application>
  <PresentationFormat>On-screen Show (4:3)</PresentationFormat>
  <Paragraphs>150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verygood</vt:lpstr>
      <vt:lpstr>Title &amp; Subtitle copy</vt:lpstr>
      <vt:lpstr>Slide 1</vt:lpstr>
      <vt:lpstr>Slide 2</vt:lpstr>
      <vt:lpstr>Slide 3</vt:lpstr>
      <vt:lpstr>Streams</vt:lpstr>
      <vt:lpstr>Slide 5</vt:lpstr>
      <vt:lpstr>Slide 6</vt:lpstr>
      <vt:lpstr>Slide 7</vt:lpstr>
      <vt:lpstr>Slide 8</vt:lpstr>
      <vt:lpstr>Slide 9</vt:lpstr>
      <vt:lpstr>Data Type - Format Specifier </vt:lpstr>
      <vt:lpstr>Data Type - Format Specifier </vt:lpstr>
      <vt:lpstr>Single character Input - getchar()</vt:lpstr>
      <vt:lpstr>Single character output - putchar()</vt:lpstr>
      <vt:lpstr>String Input - gets()</vt:lpstr>
      <vt:lpstr>String Input - gets()</vt:lpstr>
      <vt:lpstr>String Input - puts()</vt:lpstr>
      <vt:lpstr>Example – gets &amp; puts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mahendra</cp:lastModifiedBy>
  <cp:revision>4107</cp:revision>
  <dcterms:created xsi:type="dcterms:W3CDTF">2012-06-25T07:19:09Z</dcterms:created>
  <dcterms:modified xsi:type="dcterms:W3CDTF">2021-09-28T13:22:30Z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