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4"/>
  </p:notesMasterIdLst>
  <p:sldIdLst>
    <p:sldId id="559" r:id="rId6"/>
    <p:sldId id="419" r:id="rId7"/>
    <p:sldId id="863" r:id="rId8"/>
    <p:sldId id="859" r:id="rId9"/>
    <p:sldId id="860" r:id="rId10"/>
    <p:sldId id="564" r:id="rId11"/>
    <p:sldId id="1011" r:id="rId12"/>
    <p:sldId id="843" r:id="rId13"/>
    <p:sldId id="855" r:id="rId14"/>
    <p:sldId id="844" r:id="rId15"/>
    <p:sldId id="845" r:id="rId16"/>
    <p:sldId id="846" r:id="rId17"/>
    <p:sldId id="847" r:id="rId18"/>
    <p:sldId id="849" r:id="rId19"/>
    <p:sldId id="861" r:id="rId20"/>
    <p:sldId id="856" r:id="rId21"/>
    <p:sldId id="1010" r:id="rId22"/>
    <p:sldId id="876" r:id="rId23"/>
    <p:sldId id="862" r:id="rId24"/>
    <p:sldId id="927" r:id="rId25"/>
    <p:sldId id="882" r:id="rId26"/>
    <p:sldId id="996" r:id="rId27"/>
    <p:sldId id="878" r:id="rId28"/>
    <p:sldId id="850" r:id="rId29"/>
    <p:sldId id="997" r:id="rId30"/>
    <p:sldId id="1009" r:id="rId31"/>
    <p:sldId id="857" r:id="rId32"/>
    <p:sldId id="569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600"/>
    <a:srgbClr val="6699FF"/>
    <a:srgbClr val="CCCC00"/>
    <a:srgbClr val="FF6600"/>
    <a:srgbClr val="990099"/>
    <a:srgbClr val="FF9900"/>
    <a:srgbClr val="FF0000"/>
    <a:srgbClr val="7028C0"/>
    <a:srgbClr val="800000"/>
    <a:srgbClr val="33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26" autoAdjust="0"/>
    <p:restoredTop sz="90681" autoAdjust="0"/>
  </p:normalViewPr>
  <p:slideViewPr>
    <p:cSldViewPr>
      <p:cViewPr varScale="1">
        <p:scale>
          <a:sx n="66" d="100"/>
          <a:sy n="66" d="100"/>
        </p:scale>
        <p:origin x="-12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78"/>
    </p:cViewPr>
    <p:sldLst>
      <p:sld r:id="rId1" collapse="1"/>
      <p:sld r:id="rId2" collapse="1"/>
      <p:sld r:id="rId3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8.xml"/><Relationship Id="rId2" Type="http://schemas.openxmlformats.org/officeDocument/2006/relationships/slide" Target="slides/slide27.xml"/><Relationship Id="rId1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ndra.cdac@gmail.com" userId="036982265d87b8e5" providerId="LiveId" clId="{CD9EB74A-4427-4161-961B-DEEBCB1FF0A8}"/>
    <pc:docChg chg="undo custSel addSld delSld modSld">
      <pc:chgData name="mahendra.cdac@gmail.com" userId="036982265d87b8e5" providerId="LiveId" clId="{CD9EB74A-4427-4161-961B-DEEBCB1FF0A8}" dt="2021-05-12T07:46:09.238" v="3510" actId="47"/>
      <pc:docMkLst>
        <pc:docMk/>
      </pc:docMkLst>
      <pc:sldChg chg="del">
        <pc:chgData name="mahendra.cdac@gmail.com" userId="036982265d87b8e5" providerId="LiveId" clId="{CD9EB74A-4427-4161-961B-DEEBCB1FF0A8}" dt="2021-05-11T11:25:19.107" v="1" actId="47"/>
        <pc:sldMkLst>
          <pc:docMk/>
          <pc:sldMk cId="1677818443" sldId="267"/>
        </pc:sldMkLst>
      </pc:sldChg>
      <pc:sldChg chg="add del">
        <pc:chgData name="mahendra.cdac@gmail.com" userId="036982265d87b8e5" providerId="LiveId" clId="{CD9EB74A-4427-4161-961B-DEEBCB1FF0A8}" dt="2021-05-12T02:46:56.752" v="3418" actId="47"/>
        <pc:sldMkLst>
          <pc:docMk/>
          <pc:sldMk cId="1239280882" sldId="272"/>
        </pc:sldMkLst>
      </pc:sldChg>
      <pc:sldChg chg="del">
        <pc:chgData name="mahendra.cdac@gmail.com" userId="036982265d87b8e5" providerId="LiveId" clId="{CD9EB74A-4427-4161-961B-DEEBCB1FF0A8}" dt="2021-05-11T14:41:36.489" v="970" actId="2696"/>
        <pc:sldMkLst>
          <pc:docMk/>
          <pc:sldMk cId="2926118060" sldId="272"/>
        </pc:sldMkLst>
      </pc:sldChg>
      <pc:sldChg chg="delSp modSp add del modAnim">
        <pc:chgData name="mahendra.cdac@gmail.com" userId="036982265d87b8e5" providerId="LiveId" clId="{CD9EB74A-4427-4161-961B-DEEBCB1FF0A8}" dt="2021-05-12T07:46:09.238" v="3510" actId="47"/>
        <pc:sldMkLst>
          <pc:docMk/>
          <pc:sldMk cId="3496930867" sldId="515"/>
        </pc:sldMkLst>
        <pc:spChg chg="mod">
          <ac:chgData name="mahendra.cdac@gmail.com" userId="036982265d87b8e5" providerId="LiveId" clId="{CD9EB74A-4427-4161-961B-DEEBCB1FF0A8}" dt="2021-05-11T19:37:16.569" v="3164" actId="1036"/>
          <ac:spMkLst>
            <pc:docMk/>
            <pc:sldMk cId="3496930867" sldId="515"/>
            <ac:spMk id="4098" creationId="{00000000-0000-0000-0000-000000000000}"/>
          </ac:spMkLst>
        </pc:spChg>
        <pc:spChg chg="del">
          <ac:chgData name="mahendra.cdac@gmail.com" userId="036982265d87b8e5" providerId="LiveId" clId="{CD9EB74A-4427-4161-961B-DEEBCB1FF0A8}" dt="2021-05-11T19:37:09.155" v="3142" actId="478"/>
          <ac:spMkLst>
            <pc:docMk/>
            <pc:sldMk cId="3496930867" sldId="515"/>
            <ac:spMk id="4100" creationId="{00000000-0000-0000-0000-000000000000}"/>
          </ac:spMkLst>
        </pc:spChg>
      </pc:sldChg>
      <pc:sldChg chg="modSp add mod">
        <pc:chgData name="mahendra.cdac@gmail.com" userId="036982265d87b8e5" providerId="LiveId" clId="{CD9EB74A-4427-4161-961B-DEEBCB1FF0A8}" dt="2021-05-11T11:36:36.098" v="13" actId="20577"/>
        <pc:sldMkLst>
          <pc:docMk/>
          <pc:sldMk cId="1111884140" sldId="564"/>
        </pc:sldMkLst>
        <pc:spChg chg="mod">
          <ac:chgData name="mahendra.cdac@gmail.com" userId="036982265d87b8e5" providerId="LiveId" clId="{CD9EB74A-4427-4161-961B-DEEBCB1FF0A8}" dt="2021-05-11T11:36:36.098" v="13" actId="20577"/>
          <ac:spMkLst>
            <pc:docMk/>
            <pc:sldMk cId="1111884140" sldId="564"/>
            <ac:spMk id="8" creationId="{00000000-0000-0000-0000-000000000000}"/>
          </ac:spMkLst>
        </pc:spChg>
      </pc:sldChg>
      <pc:sldChg chg="del">
        <pc:chgData name="mahendra.cdac@gmail.com" userId="036982265d87b8e5" providerId="LiveId" clId="{CD9EB74A-4427-4161-961B-DEEBCB1FF0A8}" dt="2021-05-11T11:31:56.150" v="2" actId="2696"/>
        <pc:sldMkLst>
          <pc:docMk/>
          <pc:sldMk cId="2143818990" sldId="564"/>
        </pc:sldMkLst>
      </pc:sldChg>
      <pc:sldChg chg="addSp delSp modSp mod modAnim">
        <pc:chgData name="mahendra.cdac@gmail.com" userId="036982265d87b8e5" providerId="LiveId" clId="{CD9EB74A-4427-4161-961B-DEEBCB1FF0A8}" dt="2021-05-12T05:01:50.057" v="3509" actId="20577"/>
        <pc:sldMkLst>
          <pc:docMk/>
          <pc:sldMk cId="4247193292" sldId="565"/>
        </pc:sldMkLst>
        <pc:spChg chg="add mod">
          <ac:chgData name="mahendra.cdac@gmail.com" userId="036982265d87b8e5" providerId="LiveId" clId="{CD9EB74A-4427-4161-961B-DEEBCB1FF0A8}" dt="2021-05-11T12:52:19.458" v="453" actId="20577"/>
          <ac:spMkLst>
            <pc:docMk/>
            <pc:sldMk cId="4247193292" sldId="565"/>
            <ac:spMk id="4" creationId="{910C97BD-F740-40EC-99F6-7B23297738F4}"/>
          </ac:spMkLst>
        </pc:spChg>
        <pc:spChg chg="mod">
          <ac:chgData name="mahendra.cdac@gmail.com" userId="036982265d87b8e5" providerId="LiveId" clId="{CD9EB74A-4427-4161-961B-DEEBCB1FF0A8}" dt="2021-05-12T05:01:50.057" v="3509" actId="20577"/>
          <ac:spMkLst>
            <pc:docMk/>
            <pc:sldMk cId="4247193292" sldId="565"/>
            <ac:spMk id="19" creationId="{00000000-0000-0000-0000-000000000000}"/>
          </ac:spMkLst>
        </pc:spChg>
        <pc:spChg chg="add mod">
          <ac:chgData name="mahendra.cdac@gmail.com" userId="036982265d87b8e5" providerId="LiveId" clId="{CD9EB74A-4427-4161-961B-DEEBCB1FF0A8}" dt="2021-05-11T12:51:09.373" v="394" actId="20577"/>
          <ac:spMkLst>
            <pc:docMk/>
            <pc:sldMk cId="4247193292" sldId="565"/>
            <ac:spMk id="20" creationId="{FCDDF4A2-FF72-44B8-8BCF-B647AFE0D68E}"/>
          </ac:spMkLst>
        </pc:spChg>
        <pc:spChg chg="add mod">
          <ac:chgData name="mahendra.cdac@gmail.com" userId="036982265d87b8e5" providerId="LiveId" clId="{CD9EB74A-4427-4161-961B-DEEBCB1FF0A8}" dt="2021-05-11T12:51:30.008" v="448" actId="20577"/>
          <ac:spMkLst>
            <pc:docMk/>
            <pc:sldMk cId="4247193292" sldId="565"/>
            <ac:spMk id="21" creationId="{7286882A-E590-46E2-A72A-7C655DE09068}"/>
          </ac:spMkLst>
        </pc:spChg>
        <pc:spChg chg="add mod">
          <ac:chgData name="mahendra.cdac@gmail.com" userId="036982265d87b8e5" providerId="LiveId" clId="{CD9EB74A-4427-4161-961B-DEEBCB1FF0A8}" dt="2021-05-11T12:53:05.478" v="498" actId="20577"/>
          <ac:spMkLst>
            <pc:docMk/>
            <pc:sldMk cId="4247193292" sldId="565"/>
            <ac:spMk id="24" creationId="{519D9D72-2613-4D9F-AE52-3A22431CB080}"/>
          </ac:spMkLst>
        </pc:spChg>
        <pc:spChg chg="mod">
          <ac:chgData name="mahendra.cdac@gmail.com" userId="036982265d87b8e5" providerId="LiveId" clId="{CD9EB74A-4427-4161-961B-DEEBCB1FF0A8}" dt="2021-05-11T12:48:16.053" v="353" actId="20577"/>
          <ac:spMkLst>
            <pc:docMk/>
            <pc:sldMk cId="4247193292" sldId="565"/>
            <ac:spMk id="25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1T12:48:43.774" v="357" actId="20577"/>
          <ac:spMkLst>
            <pc:docMk/>
            <pc:sldMk cId="4247193292" sldId="565"/>
            <ac:spMk id="27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1T12:49:09.886" v="362" actId="20577"/>
          <ac:spMkLst>
            <pc:docMk/>
            <pc:sldMk cId="4247193292" sldId="565"/>
            <ac:spMk id="31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1T12:49:55.792" v="367" actId="20577"/>
          <ac:spMkLst>
            <pc:docMk/>
            <pc:sldMk cId="4247193292" sldId="565"/>
            <ac:spMk id="33" creationId="{00000000-0000-0000-0000-000000000000}"/>
          </ac:spMkLst>
        </pc:spChg>
        <pc:cxnChg chg="add mod">
          <ac:chgData name="mahendra.cdac@gmail.com" userId="036982265d87b8e5" providerId="LiveId" clId="{CD9EB74A-4427-4161-961B-DEEBCB1FF0A8}" dt="2021-05-11T12:52:56.773" v="496" actId="1035"/>
          <ac:cxnSpMkLst>
            <pc:docMk/>
            <pc:sldMk cId="4247193292" sldId="565"/>
            <ac:cxnSpMk id="23" creationId="{236677B2-2DEC-4855-8F92-8BF5816DDA91}"/>
          </ac:cxnSpMkLst>
        </pc:cxnChg>
        <pc:cxnChg chg="del">
          <ac:chgData name="mahendra.cdac@gmail.com" userId="036982265d87b8e5" providerId="LiveId" clId="{CD9EB74A-4427-4161-961B-DEEBCB1FF0A8}" dt="2021-05-11T12:52:41.892" v="455" actId="478"/>
          <ac:cxnSpMkLst>
            <pc:docMk/>
            <pc:sldMk cId="4247193292" sldId="565"/>
            <ac:cxnSpMk id="40" creationId="{00000000-0000-0000-0000-000000000000}"/>
          </ac:cxnSpMkLst>
        </pc:cxnChg>
      </pc:sldChg>
      <pc:sldChg chg="add del">
        <pc:chgData name="mahendra.cdac@gmail.com" userId="036982265d87b8e5" providerId="LiveId" clId="{CD9EB74A-4427-4161-961B-DEEBCB1FF0A8}" dt="2021-05-11T15:06:00.780" v="1104" actId="2696"/>
        <pc:sldMkLst>
          <pc:docMk/>
          <pc:sldMk cId="2151984074" sldId="568"/>
        </pc:sldMkLst>
      </pc:sldChg>
      <pc:sldChg chg="add del">
        <pc:chgData name="mahendra.cdac@gmail.com" userId="036982265d87b8e5" providerId="LiveId" clId="{CD9EB74A-4427-4161-961B-DEEBCB1FF0A8}" dt="2021-05-11T15:08:18.873" v="1108" actId="47"/>
        <pc:sldMkLst>
          <pc:docMk/>
          <pc:sldMk cId="4203322450" sldId="568"/>
        </pc:sldMkLst>
      </pc:sldChg>
      <pc:sldChg chg="modSp add">
        <pc:chgData name="mahendra.cdac@gmail.com" userId="036982265d87b8e5" providerId="LiveId" clId="{CD9EB74A-4427-4161-961B-DEEBCB1FF0A8}" dt="2021-05-11T16:22:39.772" v="1321" actId="20577"/>
        <pc:sldMkLst>
          <pc:docMk/>
          <pc:sldMk cId="3404545576" sldId="569"/>
        </pc:sldMkLst>
        <pc:spChg chg="mod">
          <ac:chgData name="mahendra.cdac@gmail.com" userId="036982265d87b8e5" providerId="LiveId" clId="{CD9EB74A-4427-4161-961B-DEEBCB1FF0A8}" dt="2021-05-11T16:22:39.772" v="1321" actId="20577"/>
          <ac:spMkLst>
            <pc:docMk/>
            <pc:sldMk cId="3404545576" sldId="569"/>
            <ac:spMk id="125967" creationId="{00000000-0000-0000-0000-000000000000}"/>
          </ac:spMkLst>
        </pc:spChg>
      </pc:sldChg>
      <pc:sldChg chg="add del">
        <pc:chgData name="mahendra.cdac@gmail.com" userId="036982265d87b8e5" providerId="LiveId" clId="{CD9EB74A-4427-4161-961B-DEEBCB1FF0A8}" dt="2021-05-12T07:46:09.238" v="3510" actId="47"/>
        <pc:sldMkLst>
          <pc:docMk/>
          <pc:sldMk cId="3351675281" sldId="571"/>
        </pc:sldMkLst>
      </pc:sldChg>
      <pc:sldChg chg="add del">
        <pc:chgData name="mahendra.cdac@gmail.com" userId="036982265d87b8e5" providerId="LiveId" clId="{CD9EB74A-4427-4161-961B-DEEBCB1FF0A8}" dt="2021-05-12T07:46:09.238" v="3510" actId="47"/>
        <pc:sldMkLst>
          <pc:docMk/>
          <pc:sldMk cId="2682187153" sldId="820"/>
        </pc:sldMkLst>
      </pc:sldChg>
      <pc:sldChg chg="addSp delSp modSp mod modAnim">
        <pc:chgData name="mahendra.cdac@gmail.com" userId="036982265d87b8e5" providerId="LiveId" clId="{CD9EB74A-4427-4161-961B-DEEBCB1FF0A8}" dt="2021-05-11T13:02:39.292" v="530" actId="207"/>
        <pc:sldMkLst>
          <pc:docMk/>
          <pc:sldMk cId="4247193292" sldId="844"/>
        </pc:sldMkLst>
        <pc:spChg chg="add mod">
          <ac:chgData name="mahendra.cdac@gmail.com" userId="036982265d87b8e5" providerId="LiveId" clId="{CD9EB74A-4427-4161-961B-DEEBCB1FF0A8}" dt="2021-05-11T12:58:17.490" v="503"/>
          <ac:spMkLst>
            <pc:docMk/>
            <pc:sldMk cId="4247193292" sldId="844"/>
            <ac:spMk id="4" creationId="{3072241D-CB12-4A8D-A03C-533279A3198C}"/>
          </ac:spMkLst>
        </pc:spChg>
        <pc:spChg chg="add mod">
          <ac:chgData name="mahendra.cdac@gmail.com" userId="036982265d87b8e5" providerId="LiveId" clId="{CD9EB74A-4427-4161-961B-DEEBCB1FF0A8}" dt="2021-05-11T13:01:09.687" v="520" actId="20577"/>
          <ac:spMkLst>
            <pc:docMk/>
            <pc:sldMk cId="4247193292" sldId="844"/>
            <ac:spMk id="5" creationId="{E0423CC5-1E48-4741-B2B7-85D5971BF2D4}"/>
          </ac:spMkLst>
        </pc:spChg>
        <pc:spChg chg="add mod">
          <ac:chgData name="mahendra.cdac@gmail.com" userId="036982265d87b8e5" providerId="LiveId" clId="{CD9EB74A-4427-4161-961B-DEEBCB1FF0A8}" dt="2021-05-11T12:59:09.660" v="506" actId="20577"/>
          <ac:spMkLst>
            <pc:docMk/>
            <pc:sldMk cId="4247193292" sldId="844"/>
            <ac:spMk id="6" creationId="{91A87E81-7427-4B18-A54D-E111096836F5}"/>
          </ac:spMkLst>
        </pc:spChg>
        <pc:spChg chg="add mod">
          <ac:chgData name="mahendra.cdac@gmail.com" userId="036982265d87b8e5" providerId="LiveId" clId="{CD9EB74A-4427-4161-961B-DEEBCB1FF0A8}" dt="2021-05-11T12:58:17.490" v="503"/>
          <ac:spMkLst>
            <pc:docMk/>
            <pc:sldMk cId="4247193292" sldId="844"/>
            <ac:spMk id="7" creationId="{16D6AC64-93E7-4F3A-8877-359D770DC37D}"/>
          </ac:spMkLst>
        </pc:spChg>
        <pc:spChg chg="add mod">
          <ac:chgData name="mahendra.cdac@gmail.com" userId="036982265d87b8e5" providerId="LiveId" clId="{CD9EB74A-4427-4161-961B-DEEBCB1FF0A8}" dt="2021-05-11T12:59:21.036" v="510" actId="20577"/>
          <ac:spMkLst>
            <pc:docMk/>
            <pc:sldMk cId="4247193292" sldId="844"/>
            <ac:spMk id="8" creationId="{36081575-A578-4CEF-AFDD-FC2F18978CD7}"/>
          </ac:spMkLst>
        </pc:spChg>
        <pc:spChg chg="add mod">
          <ac:chgData name="mahendra.cdac@gmail.com" userId="036982265d87b8e5" providerId="LiveId" clId="{CD9EB74A-4427-4161-961B-DEEBCB1FF0A8}" dt="2021-05-11T13:01:24.979" v="525" actId="20577"/>
          <ac:spMkLst>
            <pc:docMk/>
            <pc:sldMk cId="4247193292" sldId="844"/>
            <ac:spMk id="9" creationId="{45C3CA17-F6CD-4437-B714-E64DA40B6C39}"/>
          </ac:spMkLst>
        </pc:spChg>
        <pc:spChg chg="add mod">
          <ac:chgData name="mahendra.cdac@gmail.com" userId="036982265d87b8e5" providerId="LiveId" clId="{CD9EB74A-4427-4161-961B-DEEBCB1FF0A8}" dt="2021-05-11T12:59:02.912" v="504" actId="20577"/>
          <ac:spMkLst>
            <pc:docMk/>
            <pc:sldMk cId="4247193292" sldId="844"/>
            <ac:spMk id="10" creationId="{F4B72D63-BF73-4819-8F09-7C70DC9A6457}"/>
          </ac:spMkLst>
        </pc:spChg>
        <pc:spChg chg="add mod">
          <ac:chgData name="mahendra.cdac@gmail.com" userId="036982265d87b8e5" providerId="LiveId" clId="{CD9EB74A-4427-4161-961B-DEEBCB1FF0A8}" dt="2021-05-11T12:59:29.560" v="512" actId="20577"/>
          <ac:spMkLst>
            <pc:docMk/>
            <pc:sldMk cId="4247193292" sldId="844"/>
            <ac:spMk id="12" creationId="{A27E66E5-1B15-45D7-BB17-131A03BD65B3}"/>
          </ac:spMkLst>
        </pc:spChg>
        <pc:spChg chg="add del">
          <ac:chgData name="mahendra.cdac@gmail.com" userId="036982265d87b8e5" providerId="LiveId" clId="{CD9EB74A-4427-4161-961B-DEEBCB1FF0A8}" dt="2021-05-11T13:00:01.415" v="514" actId="11529"/>
          <ac:spMkLst>
            <pc:docMk/>
            <pc:sldMk cId="4247193292" sldId="844"/>
            <ac:spMk id="13" creationId="{521A8E2B-A121-4B6F-A939-670D558CAA90}"/>
          </ac:spMkLst>
        </pc:spChg>
        <pc:spChg chg="add mod">
          <ac:chgData name="mahendra.cdac@gmail.com" userId="036982265d87b8e5" providerId="LiveId" clId="{CD9EB74A-4427-4161-961B-DEEBCB1FF0A8}" dt="2021-05-11T13:02:39.292" v="530" actId="207"/>
          <ac:spMkLst>
            <pc:docMk/>
            <pc:sldMk cId="4247193292" sldId="844"/>
            <ac:spMk id="14" creationId="{84ADD2FF-9062-4142-A327-47DC869E0A66}"/>
          </ac:spMkLst>
        </pc:spChg>
        <pc:cxnChg chg="add mod">
          <ac:chgData name="mahendra.cdac@gmail.com" userId="036982265d87b8e5" providerId="LiveId" clId="{CD9EB74A-4427-4161-961B-DEEBCB1FF0A8}" dt="2021-05-11T12:58:17.490" v="503"/>
          <ac:cxnSpMkLst>
            <pc:docMk/>
            <pc:sldMk cId="4247193292" sldId="844"/>
            <ac:cxnSpMk id="11" creationId="{892C0ED6-6A68-4B1C-A0D4-EA9B89905E97}"/>
          </ac:cxnSpMkLst>
        </pc:cxnChg>
      </pc:sldChg>
      <pc:sldChg chg="addSp delSp modSp mod modAnim">
        <pc:chgData name="mahendra.cdac@gmail.com" userId="036982265d87b8e5" providerId="LiveId" clId="{CD9EB74A-4427-4161-961B-DEEBCB1FF0A8}" dt="2021-05-11T13:06:29.702" v="548"/>
        <pc:sldMkLst>
          <pc:docMk/>
          <pc:sldMk cId="4247193292" sldId="845"/>
        </pc:sldMkLst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4" creationId="{2929275D-82BD-4B14-827F-98CA19489756}"/>
          </ac:spMkLst>
        </pc:spChg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5" creationId="{9E864EC3-983E-4322-B50D-2507A3BEC1AD}"/>
          </ac:spMkLst>
        </pc:spChg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6" creationId="{3BC16F16-5722-4EC3-BBBA-EBFBE235B96D}"/>
          </ac:spMkLst>
        </pc:spChg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7" creationId="{25BEE77E-0694-4D67-A66A-EA14CF6F0F96}"/>
          </ac:spMkLst>
        </pc:spChg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8" creationId="{DE580486-091A-4048-9A76-FACB2D34779A}"/>
          </ac:spMkLst>
        </pc:spChg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9" creationId="{E3528F72-6BB8-4E0F-93B9-A7DC6281FBD7}"/>
          </ac:spMkLst>
        </pc:spChg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10" creationId="{728C3F19-BD67-40D0-A57B-C208478CF6C9}"/>
          </ac:spMkLst>
        </pc:spChg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12" creationId="{D29F9FF3-9EB4-4B33-99F7-C6BB52848647}"/>
          </ac:spMkLst>
        </pc:spChg>
        <pc:spChg chg="add del mod">
          <ac:chgData name="mahendra.cdac@gmail.com" userId="036982265d87b8e5" providerId="LiveId" clId="{CD9EB74A-4427-4161-961B-DEEBCB1FF0A8}" dt="2021-05-11T13:06:29.702" v="548"/>
          <ac:spMkLst>
            <pc:docMk/>
            <pc:sldMk cId="4247193292" sldId="845"/>
            <ac:spMk id="13" creationId="{F290142E-F96E-484F-B38F-59A2F91AFE6C}"/>
          </ac:spMkLst>
        </pc:spChg>
        <pc:cxnChg chg="add del mod">
          <ac:chgData name="mahendra.cdac@gmail.com" userId="036982265d87b8e5" providerId="LiveId" clId="{CD9EB74A-4427-4161-961B-DEEBCB1FF0A8}" dt="2021-05-11T13:06:29.702" v="548"/>
          <ac:cxnSpMkLst>
            <pc:docMk/>
            <pc:sldMk cId="4247193292" sldId="845"/>
            <ac:cxnSpMk id="11" creationId="{5988645D-E10B-400E-8F76-DB8F7EFC269A}"/>
          </ac:cxnSpMkLst>
        </pc:cxnChg>
      </pc:sldChg>
      <pc:sldChg chg="addSp delSp modSp mod addAnim delAnim modAnim">
        <pc:chgData name="mahendra.cdac@gmail.com" userId="036982265d87b8e5" providerId="LiveId" clId="{CD9EB74A-4427-4161-961B-DEEBCB1FF0A8}" dt="2021-05-12T04:12:19.812" v="3508" actId="6549"/>
        <pc:sldMkLst>
          <pc:docMk/>
          <pc:sldMk cId="4247193292" sldId="847"/>
        </pc:sldMkLst>
        <pc:spChg chg="mod">
          <ac:chgData name="mahendra.cdac@gmail.com" userId="036982265d87b8e5" providerId="LiveId" clId="{CD9EB74A-4427-4161-961B-DEEBCB1FF0A8}" dt="2021-05-12T04:12:19.812" v="3508" actId="6549"/>
          <ac:spMkLst>
            <pc:docMk/>
            <pc:sldMk cId="4247193292" sldId="847"/>
            <ac:spMk id="3" creationId="{00000000-0000-0000-0000-000000000000}"/>
          </ac:spMkLst>
        </pc:spChg>
        <pc:spChg chg="add mod">
          <ac:chgData name="mahendra.cdac@gmail.com" userId="036982265d87b8e5" providerId="LiveId" clId="{CD9EB74A-4427-4161-961B-DEEBCB1FF0A8}" dt="2021-05-12T02:34:52.594" v="3179" actId="14100"/>
          <ac:spMkLst>
            <pc:docMk/>
            <pc:sldMk cId="4247193292" sldId="847"/>
            <ac:spMk id="4" creationId="{B890AA3E-7641-4F07-87EE-C82197EBC4BD}"/>
          </ac:spMkLst>
        </pc:spChg>
        <pc:spChg chg="mod">
          <ac:chgData name="mahendra.cdac@gmail.com" userId="036982265d87b8e5" providerId="LiveId" clId="{CD9EB74A-4427-4161-961B-DEEBCB1FF0A8}" dt="2021-05-12T02:41:04.478" v="3357" actId="20577"/>
          <ac:spMkLst>
            <pc:docMk/>
            <pc:sldMk cId="4247193292" sldId="847"/>
            <ac:spMk id="10" creationId="{0A2206B7-FF13-4A9C-A959-3580BB758361}"/>
          </ac:spMkLst>
        </pc:spChg>
        <pc:spChg chg="mod">
          <ac:chgData name="mahendra.cdac@gmail.com" userId="036982265d87b8e5" providerId="LiveId" clId="{CD9EB74A-4427-4161-961B-DEEBCB1FF0A8}" dt="2021-05-12T02:41:10.136" v="3361" actId="20577"/>
          <ac:spMkLst>
            <pc:docMk/>
            <pc:sldMk cId="4247193292" sldId="847"/>
            <ac:spMk id="11" creationId="{DFD26EEA-CF2B-40DB-BF2E-759C8B59D907}"/>
          </ac:spMkLst>
        </pc:spChg>
        <pc:spChg chg="add mod">
          <ac:chgData name="mahendra.cdac@gmail.com" userId="036982265d87b8e5" providerId="LiveId" clId="{CD9EB74A-4427-4161-961B-DEEBCB1FF0A8}" dt="2021-05-11T13:13:47.353" v="667" actId="20577"/>
          <ac:spMkLst>
            <pc:docMk/>
            <pc:sldMk cId="4247193292" sldId="847"/>
            <ac:spMk id="16" creationId="{BDBC683A-429B-40A2-B7DD-C068B071D323}"/>
          </ac:spMkLst>
        </pc:spChg>
        <pc:spChg chg="add del mod">
          <ac:chgData name="mahendra.cdac@gmail.com" userId="036982265d87b8e5" providerId="LiveId" clId="{CD9EB74A-4427-4161-961B-DEEBCB1FF0A8}" dt="2021-05-12T02:37:46.778" v="3238" actId="1038"/>
          <ac:spMkLst>
            <pc:docMk/>
            <pc:sldMk cId="4247193292" sldId="847"/>
            <ac:spMk id="18" creationId="{36647810-EA27-49B4-99A6-CFDAEB19F8E1}"/>
          </ac:spMkLst>
        </pc:spChg>
        <pc:spChg chg="mod">
          <ac:chgData name="mahendra.cdac@gmail.com" userId="036982265d87b8e5" providerId="LiveId" clId="{CD9EB74A-4427-4161-961B-DEEBCB1FF0A8}" dt="2021-05-12T02:37:46.778" v="3238" actId="1038"/>
          <ac:spMkLst>
            <pc:docMk/>
            <pc:sldMk cId="4247193292" sldId="847"/>
            <ac:spMk id="20" creationId="{01207F77-FCFC-4EC9-83B1-D8C503867E6E}"/>
          </ac:spMkLst>
        </pc:spChg>
        <pc:spChg chg="add del mod">
          <ac:chgData name="mahendra.cdac@gmail.com" userId="036982265d87b8e5" providerId="LiveId" clId="{CD9EB74A-4427-4161-961B-DEEBCB1FF0A8}" dt="2021-05-12T02:40:54.942" v="3352" actId="478"/>
          <ac:spMkLst>
            <pc:docMk/>
            <pc:sldMk cId="4247193292" sldId="847"/>
            <ac:spMk id="22" creationId="{977A1266-5F7B-4A9B-9EAF-2DA5047B9F4E}"/>
          </ac:spMkLst>
        </pc:spChg>
        <pc:spChg chg="add del mod">
          <ac:chgData name="mahendra.cdac@gmail.com" userId="036982265d87b8e5" providerId="LiveId" clId="{CD9EB74A-4427-4161-961B-DEEBCB1FF0A8}" dt="2021-05-12T02:40:59.306" v="3353" actId="478"/>
          <ac:spMkLst>
            <pc:docMk/>
            <pc:sldMk cId="4247193292" sldId="847"/>
            <ac:spMk id="23" creationId="{45A7A6C6-D98B-494E-B916-4EAF6E156BC0}"/>
          </ac:spMkLst>
        </pc:spChg>
        <pc:spChg chg="mod">
          <ac:chgData name="mahendra.cdac@gmail.com" userId="036982265d87b8e5" providerId="LiveId" clId="{CD9EB74A-4427-4161-961B-DEEBCB1FF0A8}" dt="2021-05-12T02:37:46.778" v="3238" actId="1038"/>
          <ac:spMkLst>
            <pc:docMk/>
            <pc:sldMk cId="4247193292" sldId="847"/>
            <ac:spMk id="24" creationId="{59B4524E-3105-4578-878E-5B4D1A80CB28}"/>
          </ac:spMkLst>
        </pc:spChg>
        <pc:spChg chg="mod">
          <ac:chgData name="mahendra.cdac@gmail.com" userId="036982265d87b8e5" providerId="LiveId" clId="{CD9EB74A-4427-4161-961B-DEEBCB1FF0A8}" dt="2021-05-11T13:13:17.256" v="634" actId="20577"/>
          <ac:spMkLst>
            <pc:docMk/>
            <pc:sldMk cId="4247193292" sldId="847"/>
            <ac:spMk id="25" creationId="{FB8D5FC7-C398-4C29-817D-8A7295928EFF}"/>
          </ac:spMkLst>
        </pc:spChg>
        <pc:cxnChg chg="add">
          <ac:chgData name="mahendra.cdac@gmail.com" userId="036982265d87b8e5" providerId="LiveId" clId="{CD9EB74A-4427-4161-961B-DEEBCB1FF0A8}" dt="2021-05-12T02:35:53.250" v="3181" actId="11529"/>
          <ac:cxnSpMkLst>
            <pc:docMk/>
            <pc:sldMk cId="4247193292" sldId="847"/>
            <ac:cxnSpMk id="14" creationId="{F7CB07C6-7DE9-43B0-8194-4134E90C043C}"/>
          </ac:cxnSpMkLst>
        </pc:cxnChg>
        <pc:cxnChg chg="add mod">
          <ac:chgData name="mahendra.cdac@gmail.com" userId="036982265d87b8e5" providerId="LiveId" clId="{CD9EB74A-4427-4161-961B-DEEBCB1FF0A8}" dt="2021-05-12T02:37:28.614" v="3221" actId="1037"/>
          <ac:cxnSpMkLst>
            <pc:docMk/>
            <pc:sldMk cId="4247193292" sldId="847"/>
            <ac:cxnSpMk id="21" creationId="{CAAFB147-6C00-4F7F-BA66-172953A08F67}"/>
          </ac:cxnSpMkLst>
        </pc:cxnChg>
      </pc:sldChg>
      <pc:sldChg chg="addSp delSp modSp mod delAnim modAnim">
        <pc:chgData name="mahendra.cdac@gmail.com" userId="036982265d87b8e5" providerId="LiveId" clId="{CD9EB74A-4427-4161-961B-DEEBCB1FF0A8}" dt="2021-05-11T18:54:56.751" v="2756" actId="1035"/>
        <pc:sldMkLst>
          <pc:docMk/>
          <pc:sldMk cId="4247193292" sldId="849"/>
        </pc:sldMkLst>
        <pc:spChg chg="mod">
          <ac:chgData name="mahendra.cdac@gmail.com" userId="036982265d87b8e5" providerId="LiveId" clId="{CD9EB74A-4427-4161-961B-DEEBCB1FF0A8}" dt="2021-05-11T13:30:59.390" v="967"/>
          <ac:spMkLst>
            <pc:docMk/>
            <pc:sldMk cId="4247193292" sldId="849"/>
            <ac:spMk id="3" creationId="{00000000-0000-0000-0000-000000000000}"/>
          </ac:spMkLst>
        </pc:spChg>
        <pc:spChg chg="add mod">
          <ac:chgData name="mahendra.cdac@gmail.com" userId="036982265d87b8e5" providerId="LiveId" clId="{CD9EB74A-4427-4161-961B-DEEBCB1FF0A8}" dt="2021-05-11T13:19:54.785" v="836" actId="1037"/>
          <ac:spMkLst>
            <pc:docMk/>
            <pc:sldMk cId="4247193292" sldId="849"/>
            <ac:spMk id="4" creationId="{ED630F1A-C240-495F-86BB-F05FCA085B20}"/>
          </ac:spMkLst>
        </pc:spChg>
        <pc:spChg chg="add mod">
          <ac:chgData name="mahendra.cdac@gmail.com" userId="036982265d87b8e5" providerId="LiveId" clId="{CD9EB74A-4427-4161-961B-DEEBCB1FF0A8}" dt="2021-05-11T13:19:54.785" v="836" actId="1037"/>
          <ac:spMkLst>
            <pc:docMk/>
            <pc:sldMk cId="4247193292" sldId="849"/>
            <ac:spMk id="5" creationId="{241C3EF5-ED4C-4442-AD95-F8A19EBE355E}"/>
          </ac:spMkLst>
        </pc:spChg>
        <pc:spChg chg="add mod">
          <ac:chgData name="mahendra.cdac@gmail.com" userId="036982265d87b8e5" providerId="LiveId" clId="{CD9EB74A-4427-4161-961B-DEEBCB1FF0A8}" dt="2021-05-11T13:19:54.785" v="836" actId="1037"/>
          <ac:spMkLst>
            <pc:docMk/>
            <pc:sldMk cId="4247193292" sldId="849"/>
            <ac:spMk id="6" creationId="{3F604020-721B-42E6-980E-213770AB34AD}"/>
          </ac:spMkLst>
        </pc:spChg>
        <pc:spChg chg="add mod">
          <ac:chgData name="mahendra.cdac@gmail.com" userId="036982265d87b8e5" providerId="LiveId" clId="{CD9EB74A-4427-4161-961B-DEEBCB1FF0A8}" dt="2021-05-11T13:19:54.785" v="836" actId="1037"/>
          <ac:spMkLst>
            <pc:docMk/>
            <pc:sldMk cId="4247193292" sldId="849"/>
            <ac:spMk id="7" creationId="{7E6EFF88-45D7-47E9-8141-B4A09A919EB0}"/>
          </ac:spMkLst>
        </pc:spChg>
        <pc:spChg chg="add mod">
          <ac:chgData name="mahendra.cdac@gmail.com" userId="036982265d87b8e5" providerId="LiveId" clId="{CD9EB74A-4427-4161-961B-DEEBCB1FF0A8}" dt="2021-05-11T13:19:54.785" v="836" actId="1037"/>
          <ac:spMkLst>
            <pc:docMk/>
            <pc:sldMk cId="4247193292" sldId="849"/>
            <ac:spMk id="8" creationId="{2AC893C3-36BF-40FB-A03E-EBFF491370E9}"/>
          </ac:spMkLst>
        </pc:spChg>
        <pc:spChg chg="add mod">
          <ac:chgData name="mahendra.cdac@gmail.com" userId="036982265d87b8e5" providerId="LiveId" clId="{CD9EB74A-4427-4161-961B-DEEBCB1FF0A8}" dt="2021-05-11T13:19:54.785" v="836" actId="1037"/>
          <ac:spMkLst>
            <pc:docMk/>
            <pc:sldMk cId="4247193292" sldId="849"/>
            <ac:spMk id="9" creationId="{092C6D28-C7DC-4FA2-9959-6C92936B7F5C}"/>
          </ac:spMkLst>
        </pc:spChg>
        <pc:spChg chg="add mod">
          <ac:chgData name="mahendra.cdac@gmail.com" userId="036982265d87b8e5" providerId="LiveId" clId="{CD9EB74A-4427-4161-961B-DEEBCB1FF0A8}" dt="2021-05-11T13:19:54.785" v="836" actId="1037"/>
          <ac:spMkLst>
            <pc:docMk/>
            <pc:sldMk cId="4247193292" sldId="849"/>
            <ac:spMk id="10" creationId="{DA082FF7-EFCA-4333-9F31-6E872FE5AA04}"/>
          </ac:spMkLst>
        </pc:spChg>
        <pc:spChg chg="add mod">
          <ac:chgData name="mahendra.cdac@gmail.com" userId="036982265d87b8e5" providerId="LiveId" clId="{CD9EB74A-4427-4161-961B-DEEBCB1FF0A8}" dt="2021-05-11T13:19:54.785" v="836" actId="1037"/>
          <ac:spMkLst>
            <pc:docMk/>
            <pc:sldMk cId="4247193292" sldId="849"/>
            <ac:spMk id="12" creationId="{63515B01-4B44-42F2-BB7C-EEDFC66B72BA}"/>
          </ac:spMkLst>
        </pc:spChg>
        <pc:spChg chg="add del mod">
          <ac:chgData name="mahendra.cdac@gmail.com" userId="036982265d87b8e5" providerId="LiveId" clId="{CD9EB74A-4427-4161-961B-DEEBCB1FF0A8}" dt="2021-05-11T13:16:41.132" v="675" actId="478"/>
          <ac:spMkLst>
            <pc:docMk/>
            <pc:sldMk cId="4247193292" sldId="849"/>
            <ac:spMk id="13" creationId="{5E5C8FDA-6DF8-4EFE-84EE-460A7CE4E15B}"/>
          </ac:spMkLst>
        </pc:spChg>
        <pc:spChg chg="add mod">
          <ac:chgData name="mahendra.cdac@gmail.com" userId="036982265d87b8e5" providerId="LiveId" clId="{CD9EB74A-4427-4161-961B-DEEBCB1FF0A8}" dt="2021-05-11T13:21:02.200" v="885" actId="1037"/>
          <ac:spMkLst>
            <pc:docMk/>
            <pc:sldMk cId="4247193292" sldId="849"/>
            <ac:spMk id="14" creationId="{F25ECAFB-AF97-4147-A65A-DE6FC2D826F4}"/>
          </ac:spMkLst>
        </pc:spChg>
        <pc:spChg chg="add mod">
          <ac:chgData name="mahendra.cdac@gmail.com" userId="036982265d87b8e5" providerId="LiveId" clId="{CD9EB74A-4427-4161-961B-DEEBCB1FF0A8}" dt="2021-05-11T13:21:02.200" v="885" actId="1037"/>
          <ac:spMkLst>
            <pc:docMk/>
            <pc:sldMk cId="4247193292" sldId="849"/>
            <ac:spMk id="15" creationId="{1103C38B-E4CD-400B-A7D2-D062083A73BA}"/>
          </ac:spMkLst>
        </pc:spChg>
        <pc:spChg chg="add mod">
          <ac:chgData name="mahendra.cdac@gmail.com" userId="036982265d87b8e5" providerId="LiveId" clId="{CD9EB74A-4427-4161-961B-DEEBCB1FF0A8}" dt="2021-05-11T13:22:08.975" v="887" actId="20577"/>
          <ac:spMkLst>
            <pc:docMk/>
            <pc:sldMk cId="4247193292" sldId="849"/>
            <ac:spMk id="16" creationId="{04C4191E-3FA8-4A27-97AB-2E696277F493}"/>
          </ac:spMkLst>
        </pc:spChg>
        <pc:spChg chg="add mod">
          <ac:chgData name="mahendra.cdac@gmail.com" userId="036982265d87b8e5" providerId="LiveId" clId="{CD9EB74A-4427-4161-961B-DEEBCB1FF0A8}" dt="2021-05-11T13:20:15.988" v="855" actId="1037"/>
          <ac:spMkLst>
            <pc:docMk/>
            <pc:sldMk cId="4247193292" sldId="849"/>
            <ac:spMk id="17" creationId="{CAE81B2D-1CC9-4E96-ACA7-350FB638D8DC}"/>
          </ac:spMkLst>
        </pc:spChg>
        <pc:spChg chg="add mod">
          <ac:chgData name="mahendra.cdac@gmail.com" userId="036982265d87b8e5" providerId="LiveId" clId="{CD9EB74A-4427-4161-961B-DEEBCB1FF0A8}" dt="2021-05-11T13:25:28.578" v="962" actId="20577"/>
          <ac:spMkLst>
            <pc:docMk/>
            <pc:sldMk cId="4247193292" sldId="849"/>
            <ac:spMk id="18" creationId="{77F7B40D-FD90-4033-B635-CBEE4F41FFB4}"/>
          </ac:spMkLst>
        </pc:spChg>
        <pc:spChg chg="add mod">
          <ac:chgData name="mahendra.cdac@gmail.com" userId="036982265d87b8e5" providerId="LiveId" clId="{CD9EB74A-4427-4161-961B-DEEBCB1FF0A8}" dt="2021-05-11T13:22:14.937" v="889" actId="20577"/>
          <ac:spMkLst>
            <pc:docMk/>
            <pc:sldMk cId="4247193292" sldId="849"/>
            <ac:spMk id="19" creationId="{4779D870-F222-48CD-BD30-BB57144B306B}"/>
          </ac:spMkLst>
        </pc:spChg>
        <pc:spChg chg="add del mod">
          <ac:chgData name="mahendra.cdac@gmail.com" userId="036982265d87b8e5" providerId="LiveId" clId="{CD9EB74A-4427-4161-961B-DEEBCB1FF0A8}" dt="2021-05-11T13:24:07.591" v="893"/>
          <ac:spMkLst>
            <pc:docMk/>
            <pc:sldMk cId="4247193292" sldId="849"/>
            <ac:spMk id="20" creationId="{57177845-8A65-41D1-A81E-96EEA82748BA}"/>
          </ac:spMkLst>
        </pc:spChg>
        <pc:spChg chg="add del mod">
          <ac:chgData name="mahendra.cdac@gmail.com" userId="036982265d87b8e5" providerId="LiveId" clId="{CD9EB74A-4427-4161-961B-DEEBCB1FF0A8}" dt="2021-05-11T13:24:07.591" v="893"/>
          <ac:spMkLst>
            <pc:docMk/>
            <pc:sldMk cId="4247193292" sldId="849"/>
            <ac:spMk id="21" creationId="{366F3309-4046-4468-ADDE-0B6DB4B0F75D}"/>
          </ac:spMkLst>
        </pc:spChg>
        <pc:spChg chg="add del mod">
          <ac:chgData name="mahendra.cdac@gmail.com" userId="036982265d87b8e5" providerId="LiveId" clId="{CD9EB74A-4427-4161-961B-DEEBCB1FF0A8}" dt="2021-05-11T13:24:07.591" v="893"/>
          <ac:spMkLst>
            <pc:docMk/>
            <pc:sldMk cId="4247193292" sldId="849"/>
            <ac:spMk id="22" creationId="{6A4EA063-7CD3-4852-B6BA-0B8E3E8E1643}"/>
          </ac:spMkLst>
        </pc:spChg>
        <pc:spChg chg="add mod">
          <ac:chgData name="mahendra.cdac@gmail.com" userId="036982265d87b8e5" providerId="LiveId" clId="{CD9EB74A-4427-4161-961B-DEEBCB1FF0A8}" dt="2021-05-11T13:24:23.654" v="924" actId="1038"/>
          <ac:spMkLst>
            <pc:docMk/>
            <pc:sldMk cId="4247193292" sldId="849"/>
            <ac:spMk id="24" creationId="{88FAD050-1B01-4F4D-B272-74CCD5596364}"/>
          </ac:spMkLst>
        </pc:spChg>
        <pc:spChg chg="add mod">
          <ac:chgData name="mahendra.cdac@gmail.com" userId="036982265d87b8e5" providerId="LiveId" clId="{CD9EB74A-4427-4161-961B-DEEBCB1FF0A8}" dt="2021-05-11T13:24:59.244" v="957" actId="1035"/>
          <ac:spMkLst>
            <pc:docMk/>
            <pc:sldMk cId="4247193292" sldId="849"/>
            <ac:spMk id="27" creationId="{A70F9E98-AB40-44B4-8012-9147866CA036}"/>
          </ac:spMkLst>
        </pc:spChg>
        <pc:cxnChg chg="add mod">
          <ac:chgData name="mahendra.cdac@gmail.com" userId="036982265d87b8e5" providerId="LiveId" clId="{CD9EB74A-4427-4161-961B-DEEBCB1FF0A8}" dt="2021-05-11T18:54:56.751" v="2756" actId="1035"/>
          <ac:cxnSpMkLst>
            <pc:docMk/>
            <pc:sldMk cId="4247193292" sldId="849"/>
            <ac:cxnSpMk id="11" creationId="{E1AF04BE-426F-4C35-BFD4-4492F9E756B3}"/>
          </ac:cxnSpMkLst>
        </pc:cxnChg>
        <pc:cxnChg chg="add mod">
          <ac:chgData name="mahendra.cdac@gmail.com" userId="036982265d87b8e5" providerId="LiveId" clId="{CD9EB74A-4427-4161-961B-DEEBCB1FF0A8}" dt="2021-05-11T13:24:39.399" v="925" actId="14100"/>
          <ac:cxnSpMkLst>
            <pc:docMk/>
            <pc:sldMk cId="4247193292" sldId="849"/>
            <ac:cxnSpMk id="23" creationId="{C36CC892-F4A7-43E7-9669-ED2289F81E43}"/>
          </ac:cxnSpMkLst>
        </pc:cxnChg>
        <pc:cxnChg chg="add mod">
          <ac:chgData name="mahendra.cdac@gmail.com" userId="036982265d87b8e5" providerId="LiveId" clId="{CD9EB74A-4427-4161-961B-DEEBCB1FF0A8}" dt="2021-05-11T13:25:06.931" v="958" actId="14100"/>
          <ac:cxnSpMkLst>
            <pc:docMk/>
            <pc:sldMk cId="4247193292" sldId="849"/>
            <ac:cxnSpMk id="26" creationId="{E10CDD2D-BF71-4B8D-8F9D-C99B28B64ADF}"/>
          </ac:cxnSpMkLst>
        </pc:cxnChg>
      </pc:sldChg>
      <pc:sldChg chg="modSp add mod">
        <pc:chgData name="mahendra.cdac@gmail.com" userId="036982265d87b8e5" providerId="LiveId" clId="{CD9EB74A-4427-4161-961B-DEEBCB1FF0A8}" dt="2021-05-11T19:34:36.889" v="3133" actId="5793"/>
        <pc:sldMkLst>
          <pc:docMk/>
          <pc:sldMk cId="1261016035" sldId="850"/>
        </pc:sldMkLst>
        <pc:spChg chg="mod">
          <ac:chgData name="mahendra.cdac@gmail.com" userId="036982265d87b8e5" providerId="LiveId" clId="{CD9EB74A-4427-4161-961B-DEEBCB1FF0A8}" dt="2021-05-11T19:34:36.889" v="3133" actId="5793"/>
          <ac:spMkLst>
            <pc:docMk/>
            <pc:sldMk cId="1261016035" sldId="850"/>
            <ac:spMk id="3" creationId="{00000000-0000-0000-0000-000000000000}"/>
          </ac:spMkLst>
        </pc:spChg>
      </pc:sldChg>
      <pc:sldChg chg="del">
        <pc:chgData name="mahendra.cdac@gmail.com" userId="036982265d87b8e5" providerId="LiveId" clId="{CD9EB74A-4427-4161-961B-DEEBCB1FF0A8}" dt="2021-05-12T07:46:09.238" v="3510" actId="47"/>
        <pc:sldMkLst>
          <pc:docMk/>
          <pc:sldMk cId="4247193292" sldId="851"/>
        </pc:sldMkLst>
      </pc:sldChg>
      <pc:sldChg chg="add del">
        <pc:chgData name="mahendra.cdac@gmail.com" userId="036982265d87b8e5" providerId="LiveId" clId="{CD9EB74A-4427-4161-961B-DEEBCB1FF0A8}" dt="2021-05-12T07:46:09.238" v="3510" actId="47"/>
        <pc:sldMkLst>
          <pc:docMk/>
          <pc:sldMk cId="2478059289" sldId="852"/>
        </pc:sldMkLst>
      </pc:sldChg>
      <pc:sldChg chg="addSp modSp del mod">
        <pc:chgData name="mahendra.cdac@gmail.com" userId="036982265d87b8e5" providerId="LiveId" clId="{CD9EB74A-4427-4161-961B-DEEBCB1FF0A8}" dt="2021-05-11T16:41:26.896" v="1343" actId="2696"/>
        <pc:sldMkLst>
          <pc:docMk/>
          <pc:sldMk cId="4247193292" sldId="852"/>
        </pc:sldMkLst>
        <pc:spChg chg="add mod">
          <ac:chgData name="mahendra.cdac@gmail.com" userId="036982265d87b8e5" providerId="LiveId" clId="{CD9EB74A-4427-4161-961B-DEEBCB1FF0A8}" dt="2021-05-11T16:40:16.216" v="1337" actId="1036"/>
          <ac:spMkLst>
            <pc:docMk/>
            <pc:sldMk cId="4247193292" sldId="852"/>
            <ac:spMk id="4" creationId="{777E433D-DBEC-4BDF-818A-76D4262C3AC5}"/>
          </ac:spMkLst>
        </pc:spChg>
        <pc:picChg chg="mod">
          <ac:chgData name="mahendra.cdac@gmail.com" userId="036982265d87b8e5" providerId="LiveId" clId="{CD9EB74A-4427-4161-961B-DEEBCB1FF0A8}" dt="2021-05-11T16:39:50.581" v="1325" actId="1035"/>
          <ac:picMkLst>
            <pc:docMk/>
            <pc:sldMk cId="4247193292" sldId="852"/>
            <ac:picMk id="1027" creationId="{00000000-0000-0000-0000-000000000000}"/>
          </ac:picMkLst>
        </pc:picChg>
      </pc:sldChg>
      <pc:sldChg chg="add del">
        <pc:chgData name="mahendra.cdac@gmail.com" userId="036982265d87b8e5" providerId="LiveId" clId="{CD9EB74A-4427-4161-961B-DEEBCB1FF0A8}" dt="2021-05-12T07:46:09.238" v="3510" actId="47"/>
        <pc:sldMkLst>
          <pc:docMk/>
          <pc:sldMk cId="117533302" sldId="853"/>
        </pc:sldMkLst>
      </pc:sldChg>
      <pc:sldChg chg="addSp modSp del mod">
        <pc:chgData name="mahendra.cdac@gmail.com" userId="036982265d87b8e5" providerId="LiveId" clId="{CD9EB74A-4427-4161-961B-DEEBCB1FF0A8}" dt="2021-05-11T16:41:26.896" v="1343" actId="2696"/>
        <pc:sldMkLst>
          <pc:docMk/>
          <pc:sldMk cId="4247193292" sldId="853"/>
        </pc:sldMkLst>
        <pc:spChg chg="add mod">
          <ac:chgData name="mahendra.cdac@gmail.com" userId="036982265d87b8e5" providerId="LiveId" clId="{CD9EB74A-4427-4161-961B-DEEBCB1FF0A8}" dt="2021-05-11T16:40:31.176" v="1342" actId="1035"/>
          <ac:spMkLst>
            <pc:docMk/>
            <pc:sldMk cId="4247193292" sldId="853"/>
            <ac:spMk id="5" creationId="{56A57B14-F294-44CA-8954-48F3FFEEC38F}"/>
          </ac:spMkLst>
        </pc:spChg>
      </pc:sldChg>
      <pc:sldChg chg="add del">
        <pc:chgData name="mahendra.cdac@gmail.com" userId="036982265d87b8e5" providerId="LiveId" clId="{CD9EB74A-4427-4161-961B-DEEBCB1FF0A8}" dt="2021-05-12T07:46:09.238" v="3510" actId="47"/>
        <pc:sldMkLst>
          <pc:docMk/>
          <pc:sldMk cId="2599648097" sldId="854"/>
        </pc:sldMkLst>
      </pc:sldChg>
      <pc:sldChg chg="del">
        <pc:chgData name="mahendra.cdac@gmail.com" userId="036982265d87b8e5" providerId="LiveId" clId="{CD9EB74A-4427-4161-961B-DEEBCB1FF0A8}" dt="2021-05-11T16:41:26.896" v="1343" actId="2696"/>
        <pc:sldMkLst>
          <pc:docMk/>
          <pc:sldMk cId="4247193292" sldId="854"/>
        </pc:sldMkLst>
      </pc:sldChg>
      <pc:sldChg chg="addSp delSp modSp mod delAnim modAnim">
        <pc:chgData name="mahendra.cdac@gmail.com" userId="036982265d87b8e5" providerId="LiveId" clId="{CD9EB74A-4427-4161-961B-DEEBCB1FF0A8}" dt="2021-05-12T04:11:15.005" v="3501"/>
        <pc:sldMkLst>
          <pc:docMk/>
          <pc:sldMk cId="4247193292" sldId="855"/>
        </pc:sldMkLst>
        <pc:spChg chg="add del mod">
          <ac:chgData name="mahendra.cdac@gmail.com" userId="036982265d87b8e5" providerId="LiveId" clId="{CD9EB74A-4427-4161-961B-DEEBCB1FF0A8}" dt="2021-05-11T12:35:47.112" v="70" actId="478"/>
          <ac:spMkLst>
            <pc:docMk/>
            <pc:sldMk cId="4247193292" sldId="855"/>
            <ac:spMk id="4" creationId="{1D48D0AA-5359-45FC-B756-54B09DB4315A}"/>
          </ac:spMkLst>
        </pc:spChg>
        <pc:spChg chg="add del mod">
          <ac:chgData name="mahendra.cdac@gmail.com" userId="036982265d87b8e5" providerId="LiveId" clId="{CD9EB74A-4427-4161-961B-DEEBCB1FF0A8}" dt="2021-05-11T12:35:50.128" v="71" actId="478"/>
          <ac:spMkLst>
            <pc:docMk/>
            <pc:sldMk cId="4247193292" sldId="855"/>
            <ac:spMk id="5" creationId="{C075B3B4-BAB4-46B8-829D-223AC3C068D1}"/>
          </ac:spMkLst>
        </pc:spChg>
        <pc:spChg chg="add del">
          <ac:chgData name="mahendra.cdac@gmail.com" userId="036982265d87b8e5" providerId="LiveId" clId="{CD9EB74A-4427-4161-961B-DEEBCB1FF0A8}" dt="2021-05-11T12:33:50.465" v="47" actId="478"/>
          <ac:spMkLst>
            <pc:docMk/>
            <pc:sldMk cId="4247193292" sldId="855"/>
            <ac:spMk id="7" creationId="{E7EAA72C-3FC6-4769-A36D-BCD432FE2322}"/>
          </ac:spMkLst>
        </pc:spChg>
        <pc:spChg chg="add del mod">
          <ac:chgData name="mahendra.cdac@gmail.com" userId="036982265d87b8e5" providerId="LiveId" clId="{CD9EB74A-4427-4161-961B-DEEBCB1FF0A8}" dt="2021-05-11T12:38:07.365" v="88" actId="6549"/>
          <ac:spMkLst>
            <pc:docMk/>
            <pc:sldMk cId="4247193292" sldId="855"/>
            <ac:spMk id="8" creationId="{CF8E0E5D-AAF2-46C6-9F82-A4F4D206CC3F}"/>
          </ac:spMkLst>
        </pc:spChg>
        <pc:spChg chg="add del mod">
          <ac:chgData name="mahendra.cdac@gmail.com" userId="036982265d87b8e5" providerId="LiveId" clId="{CD9EB74A-4427-4161-961B-DEEBCB1FF0A8}" dt="2021-05-11T12:38:15.081" v="90" actId="6549"/>
          <ac:spMkLst>
            <pc:docMk/>
            <pc:sldMk cId="4247193292" sldId="855"/>
            <ac:spMk id="9" creationId="{D831E0B7-0009-4795-BCCD-9D9EC508183E}"/>
          </ac:spMkLst>
        </pc:spChg>
        <pc:spChg chg="add del mod">
          <ac:chgData name="mahendra.cdac@gmail.com" userId="036982265d87b8e5" providerId="LiveId" clId="{CD9EB74A-4427-4161-961B-DEEBCB1FF0A8}" dt="2021-05-11T12:45:15.657" v="346" actId="20577"/>
          <ac:spMkLst>
            <pc:docMk/>
            <pc:sldMk cId="4247193292" sldId="855"/>
            <ac:spMk id="10" creationId="{87665634-BDE7-42A1-88C4-3C9EED3B2FC1}"/>
          </ac:spMkLst>
        </pc:spChg>
        <pc:spChg chg="add del mod">
          <ac:chgData name="mahendra.cdac@gmail.com" userId="036982265d87b8e5" providerId="LiveId" clId="{CD9EB74A-4427-4161-961B-DEEBCB1FF0A8}" dt="2021-05-11T12:45:18.764" v="348" actId="20577"/>
          <ac:spMkLst>
            <pc:docMk/>
            <pc:sldMk cId="4247193292" sldId="855"/>
            <ac:spMk id="11" creationId="{AAFF9D28-C366-4E71-BCA3-61340267D7F7}"/>
          </ac:spMkLst>
        </pc:spChg>
        <pc:spChg chg="add del mod">
          <ac:chgData name="mahendra.cdac@gmail.com" userId="036982265d87b8e5" providerId="LiveId" clId="{CD9EB74A-4427-4161-961B-DEEBCB1FF0A8}" dt="2021-05-11T12:42:26.934" v="235" actId="478"/>
          <ac:spMkLst>
            <pc:docMk/>
            <pc:sldMk cId="4247193292" sldId="855"/>
            <ac:spMk id="12" creationId="{4B857AA9-2901-4C99-9AB1-0B26CF82DDCD}"/>
          </ac:spMkLst>
        </pc:spChg>
        <pc:spChg chg="add del mod">
          <ac:chgData name="mahendra.cdac@gmail.com" userId="036982265d87b8e5" providerId="LiveId" clId="{CD9EB74A-4427-4161-961B-DEEBCB1FF0A8}" dt="2021-05-11T12:38:41.843" v="91" actId="478"/>
          <ac:spMkLst>
            <pc:docMk/>
            <pc:sldMk cId="4247193292" sldId="855"/>
            <ac:spMk id="13" creationId="{01A4D046-10CE-4333-B790-C1493FD641A2}"/>
          </ac:spMkLst>
        </pc:spChg>
        <pc:spChg chg="add mod">
          <ac:chgData name="mahendra.cdac@gmail.com" userId="036982265d87b8e5" providerId="LiveId" clId="{CD9EB74A-4427-4161-961B-DEEBCB1FF0A8}" dt="2021-05-11T12:40:53.770" v="123" actId="6549"/>
          <ac:spMkLst>
            <pc:docMk/>
            <pc:sldMk cId="4247193292" sldId="855"/>
            <ac:spMk id="14" creationId="{03AE4249-4963-409D-8D49-4C89A7F586BC}"/>
          </ac:spMkLst>
        </pc:spChg>
        <pc:spChg chg="add del mod">
          <ac:chgData name="mahendra.cdac@gmail.com" userId="036982265d87b8e5" providerId="LiveId" clId="{CD9EB74A-4427-4161-961B-DEEBCB1FF0A8}" dt="2021-05-11T12:39:25.215" v="93" actId="478"/>
          <ac:spMkLst>
            <pc:docMk/>
            <pc:sldMk cId="4247193292" sldId="855"/>
            <ac:spMk id="15" creationId="{943F2D0A-AB7B-47BA-B76A-89B43304BA7C}"/>
          </ac:spMkLst>
        </pc:spChg>
        <pc:spChg chg="add mod">
          <ac:chgData name="mahendra.cdac@gmail.com" userId="036982265d87b8e5" providerId="LiveId" clId="{CD9EB74A-4427-4161-961B-DEEBCB1FF0A8}" dt="2021-05-11T12:36:43.526" v="85" actId="20577"/>
          <ac:spMkLst>
            <pc:docMk/>
            <pc:sldMk cId="4247193292" sldId="855"/>
            <ac:spMk id="16" creationId="{8BA7F0D2-8F3B-4B89-B7EA-E4DC2B06A437}"/>
          </ac:spMkLst>
        </pc:spChg>
        <pc:spChg chg="add del mod">
          <ac:chgData name="mahendra.cdac@gmail.com" userId="036982265d87b8e5" providerId="LiveId" clId="{CD9EB74A-4427-4161-961B-DEEBCB1FF0A8}" dt="2021-05-11T12:40:10.658" v="119" actId="478"/>
          <ac:spMkLst>
            <pc:docMk/>
            <pc:sldMk cId="4247193292" sldId="855"/>
            <ac:spMk id="17" creationId="{E0CB433B-E08E-4293-9827-E8172A3856CB}"/>
          </ac:spMkLst>
        </pc:spChg>
        <pc:spChg chg="add del mod">
          <ac:chgData name="mahendra.cdac@gmail.com" userId="036982265d87b8e5" providerId="LiveId" clId="{CD9EB74A-4427-4161-961B-DEEBCB1FF0A8}" dt="2021-05-11T12:40:06.936" v="118" actId="478"/>
          <ac:spMkLst>
            <pc:docMk/>
            <pc:sldMk cId="4247193292" sldId="855"/>
            <ac:spMk id="18" creationId="{5519B24A-757C-4996-A8C2-FE8B51DADC1F}"/>
          </ac:spMkLst>
        </pc:spChg>
        <pc:spChg chg="add mod">
          <ac:chgData name="mahendra.cdac@gmail.com" userId="036982265d87b8e5" providerId="LiveId" clId="{CD9EB74A-4427-4161-961B-DEEBCB1FF0A8}" dt="2021-05-11T12:42:52.849" v="291" actId="1036"/>
          <ac:spMkLst>
            <pc:docMk/>
            <pc:sldMk cId="4247193292" sldId="855"/>
            <ac:spMk id="19" creationId="{969792D2-FA89-4660-811A-298F2B6BB607}"/>
          </ac:spMkLst>
        </pc:spChg>
        <pc:spChg chg="add mod">
          <ac:chgData name="mahendra.cdac@gmail.com" userId="036982265d87b8e5" providerId="LiveId" clId="{CD9EB74A-4427-4161-961B-DEEBCB1FF0A8}" dt="2021-05-11T12:43:37.706" v="317" actId="20577"/>
          <ac:spMkLst>
            <pc:docMk/>
            <pc:sldMk cId="4247193292" sldId="855"/>
            <ac:spMk id="20" creationId="{96032B20-C204-4E3E-B4D6-2C2495F4C361}"/>
          </ac:spMkLst>
        </pc:spChg>
        <pc:spChg chg="add mod">
          <ac:chgData name="mahendra.cdac@gmail.com" userId="036982265d87b8e5" providerId="LiveId" clId="{CD9EB74A-4427-4161-961B-DEEBCB1FF0A8}" dt="2021-05-11T12:44:01.270" v="340" actId="1038"/>
          <ac:spMkLst>
            <pc:docMk/>
            <pc:sldMk cId="4247193292" sldId="855"/>
            <ac:spMk id="21" creationId="{550F7BA7-8398-44A4-A87B-6B2819404F18}"/>
          </ac:spMkLst>
        </pc:spChg>
        <pc:cxnChg chg="add">
          <ac:chgData name="mahendra.cdac@gmail.com" userId="036982265d87b8e5" providerId="LiveId" clId="{CD9EB74A-4427-4161-961B-DEEBCB1FF0A8}" dt="2021-05-12T04:10:10.744" v="3496" actId="11529"/>
          <ac:cxnSpMkLst>
            <pc:docMk/>
            <pc:sldMk cId="4247193292" sldId="855"/>
            <ac:cxnSpMk id="5" creationId="{9F6B1770-65DD-4C0E-9FDF-02839346F7B0}"/>
          </ac:cxnSpMkLst>
        </pc:cxnChg>
      </pc:sldChg>
      <pc:sldChg chg="add">
        <pc:chgData name="mahendra.cdac@gmail.com" userId="036982265d87b8e5" providerId="LiveId" clId="{CD9EB74A-4427-4161-961B-DEEBCB1FF0A8}" dt="2021-05-11T14:50:12.086" v="973"/>
        <pc:sldMkLst>
          <pc:docMk/>
          <pc:sldMk cId="445461792" sldId="857"/>
        </pc:sldMkLst>
      </pc:sldChg>
      <pc:sldChg chg="add del">
        <pc:chgData name="mahendra.cdac@gmail.com" userId="036982265d87b8e5" providerId="LiveId" clId="{CD9EB74A-4427-4161-961B-DEEBCB1FF0A8}" dt="2021-05-11T15:26:40.135" v="1195" actId="47"/>
        <pc:sldMkLst>
          <pc:docMk/>
          <pc:sldMk cId="162318282" sldId="858"/>
        </pc:sldMkLst>
      </pc:sldChg>
      <pc:sldChg chg="modSp mod">
        <pc:chgData name="mahendra.cdac@gmail.com" userId="036982265d87b8e5" providerId="LiveId" clId="{CD9EB74A-4427-4161-961B-DEEBCB1FF0A8}" dt="2021-05-11T11:38:06.693" v="16" actId="113"/>
        <pc:sldMkLst>
          <pc:docMk/>
          <pc:sldMk cId="3114746799" sldId="859"/>
        </pc:sldMkLst>
        <pc:spChg chg="mod">
          <ac:chgData name="mahendra.cdac@gmail.com" userId="036982265d87b8e5" providerId="LiveId" clId="{CD9EB74A-4427-4161-961B-DEEBCB1FF0A8}" dt="2021-05-11T11:38:06.693" v="16" actId="113"/>
          <ac:spMkLst>
            <pc:docMk/>
            <pc:sldMk cId="3114746799" sldId="859"/>
            <ac:spMk id="5" creationId="{00000000-0000-0000-0000-000000000000}"/>
          </ac:spMkLst>
        </pc:spChg>
      </pc:sldChg>
      <pc:sldChg chg="add">
        <pc:chgData name="mahendra.cdac@gmail.com" userId="036982265d87b8e5" providerId="LiveId" clId="{CD9EB74A-4427-4161-961B-DEEBCB1FF0A8}" dt="2021-05-11T11:25:10.831" v="0"/>
        <pc:sldMkLst>
          <pc:docMk/>
          <pc:sldMk cId="2338552639" sldId="863"/>
        </pc:sldMkLst>
      </pc:sldChg>
      <pc:sldChg chg="add del">
        <pc:chgData name="mahendra.cdac@gmail.com" userId="036982265d87b8e5" providerId="LiveId" clId="{CD9EB74A-4427-4161-961B-DEEBCB1FF0A8}" dt="2021-05-12T07:46:09.238" v="3510" actId="47"/>
        <pc:sldMkLst>
          <pc:docMk/>
          <pc:sldMk cId="2424629627" sldId="865"/>
        </pc:sldMkLst>
      </pc:sldChg>
      <pc:sldChg chg="add del">
        <pc:chgData name="mahendra.cdac@gmail.com" userId="036982265d87b8e5" providerId="LiveId" clId="{CD9EB74A-4427-4161-961B-DEEBCB1FF0A8}" dt="2021-05-11T15:05:53.340" v="1103" actId="47"/>
        <pc:sldMkLst>
          <pc:docMk/>
          <pc:sldMk cId="3795757924" sldId="866"/>
        </pc:sldMkLst>
      </pc:sldChg>
      <pc:sldChg chg="add del">
        <pc:chgData name="mahendra.cdac@gmail.com" userId="036982265d87b8e5" providerId="LiveId" clId="{CD9EB74A-4427-4161-961B-DEEBCB1FF0A8}" dt="2021-05-12T07:46:09.238" v="3510" actId="47"/>
        <pc:sldMkLst>
          <pc:docMk/>
          <pc:sldMk cId="2300326797" sldId="867"/>
        </pc:sldMkLst>
      </pc:sldChg>
      <pc:sldChg chg="add del">
        <pc:chgData name="mahendra.cdac@gmail.com" userId="036982265d87b8e5" providerId="LiveId" clId="{CD9EB74A-4427-4161-961B-DEEBCB1FF0A8}" dt="2021-05-12T07:46:09.238" v="3510" actId="47"/>
        <pc:sldMkLst>
          <pc:docMk/>
          <pc:sldMk cId="4198475056" sldId="868"/>
        </pc:sldMkLst>
      </pc:sldChg>
      <pc:sldChg chg="add del">
        <pc:chgData name="mahendra.cdac@gmail.com" userId="036982265d87b8e5" providerId="LiveId" clId="{CD9EB74A-4427-4161-961B-DEEBCB1FF0A8}" dt="2021-05-12T07:46:09.238" v="3510" actId="47"/>
        <pc:sldMkLst>
          <pc:docMk/>
          <pc:sldMk cId="2549361879" sldId="869"/>
        </pc:sldMkLst>
      </pc:sldChg>
      <pc:sldChg chg="add del">
        <pc:chgData name="mahendra.cdac@gmail.com" userId="036982265d87b8e5" providerId="LiveId" clId="{CD9EB74A-4427-4161-961B-DEEBCB1FF0A8}" dt="2021-05-12T07:46:09.238" v="3510" actId="47"/>
        <pc:sldMkLst>
          <pc:docMk/>
          <pc:sldMk cId="1231366677" sldId="871"/>
        </pc:sldMkLst>
      </pc:sldChg>
      <pc:sldChg chg="modSp add mod">
        <pc:chgData name="mahendra.cdac@gmail.com" userId="036982265d87b8e5" providerId="LiveId" clId="{CD9EB74A-4427-4161-961B-DEEBCB1FF0A8}" dt="2021-05-12T02:48:05.333" v="3453" actId="20577"/>
        <pc:sldMkLst>
          <pc:docMk/>
          <pc:sldMk cId="609393774" sldId="876"/>
        </pc:sldMkLst>
        <pc:spChg chg="mod">
          <ac:chgData name="mahendra.cdac@gmail.com" userId="036982265d87b8e5" providerId="LiveId" clId="{CD9EB74A-4427-4161-961B-DEEBCB1FF0A8}" dt="2021-05-12T02:48:05.333" v="3453" actId="20577"/>
          <ac:spMkLst>
            <pc:docMk/>
            <pc:sldMk cId="609393774" sldId="876"/>
            <ac:spMk id="2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1T13:47:24.295" v="969"/>
          <ac:spMkLst>
            <pc:docMk/>
            <pc:sldMk cId="609393774" sldId="876"/>
            <ac:spMk id="5" creationId="{00000000-0000-0000-0000-000000000000}"/>
          </ac:spMkLst>
        </pc:spChg>
      </pc:sldChg>
      <pc:sldChg chg="add del">
        <pc:chgData name="mahendra.cdac@gmail.com" userId="036982265d87b8e5" providerId="LiveId" clId="{CD9EB74A-4427-4161-961B-DEEBCB1FF0A8}" dt="2021-05-11T14:56:04.231" v="1010" actId="47"/>
        <pc:sldMkLst>
          <pc:docMk/>
          <pc:sldMk cId="797145383" sldId="877"/>
        </pc:sldMkLst>
      </pc:sldChg>
      <pc:sldChg chg="add del">
        <pc:chgData name="mahendra.cdac@gmail.com" userId="036982265d87b8e5" providerId="LiveId" clId="{CD9EB74A-4427-4161-961B-DEEBCB1FF0A8}" dt="2021-05-11T15:07:32.102" v="1106" actId="2696"/>
        <pc:sldMkLst>
          <pc:docMk/>
          <pc:sldMk cId="108908122" sldId="878"/>
        </pc:sldMkLst>
      </pc:sldChg>
      <pc:sldChg chg="addSp modSp add mod modAnim">
        <pc:chgData name="mahendra.cdac@gmail.com" userId="036982265d87b8e5" providerId="LiveId" clId="{CD9EB74A-4427-4161-961B-DEEBCB1FF0A8}" dt="2021-05-11T15:11:29.233" v="1194"/>
        <pc:sldMkLst>
          <pc:docMk/>
          <pc:sldMk cId="3519103856" sldId="878"/>
        </pc:sldMkLst>
        <pc:spChg chg="add mod">
          <ac:chgData name="mahendra.cdac@gmail.com" userId="036982265d87b8e5" providerId="LiveId" clId="{CD9EB74A-4427-4161-961B-DEEBCB1FF0A8}" dt="2021-05-11T15:11:21.328" v="1193" actId="20577"/>
          <ac:spMkLst>
            <pc:docMk/>
            <pc:sldMk cId="3519103856" sldId="878"/>
            <ac:spMk id="11" creationId="{3F56B605-0969-4FE7-BB3C-1E91C4BF8C97}"/>
          </ac:spMkLst>
        </pc:spChg>
      </pc:sldChg>
      <pc:sldChg chg="add del">
        <pc:chgData name="mahendra.cdac@gmail.com" userId="036982265d87b8e5" providerId="LiveId" clId="{CD9EB74A-4427-4161-961B-DEEBCB1FF0A8}" dt="2021-05-12T07:46:09.238" v="3510" actId="47"/>
        <pc:sldMkLst>
          <pc:docMk/>
          <pc:sldMk cId="2248993908" sldId="879"/>
        </pc:sldMkLst>
      </pc:sldChg>
      <pc:sldChg chg="add del">
        <pc:chgData name="mahendra.cdac@gmail.com" userId="036982265d87b8e5" providerId="LiveId" clId="{CD9EB74A-4427-4161-961B-DEEBCB1FF0A8}" dt="2021-05-12T07:46:09.238" v="3510" actId="47"/>
        <pc:sldMkLst>
          <pc:docMk/>
          <pc:sldMk cId="2593597436" sldId="880"/>
        </pc:sldMkLst>
      </pc:sldChg>
      <pc:sldChg chg="add del">
        <pc:chgData name="mahendra.cdac@gmail.com" userId="036982265d87b8e5" providerId="LiveId" clId="{CD9EB74A-4427-4161-961B-DEEBCB1FF0A8}" dt="2021-05-12T07:46:09.238" v="3510" actId="47"/>
        <pc:sldMkLst>
          <pc:docMk/>
          <pc:sldMk cId="1114292839" sldId="881"/>
        </pc:sldMkLst>
      </pc:sldChg>
      <pc:sldChg chg="modSp add mod">
        <pc:chgData name="mahendra.cdac@gmail.com" userId="036982265d87b8e5" providerId="LiveId" clId="{CD9EB74A-4427-4161-961B-DEEBCB1FF0A8}" dt="2021-05-11T14:52:56.627" v="1003" actId="20577"/>
        <pc:sldMkLst>
          <pc:docMk/>
          <pc:sldMk cId="2801098152" sldId="882"/>
        </pc:sldMkLst>
        <pc:spChg chg="mod">
          <ac:chgData name="mahendra.cdac@gmail.com" userId="036982265d87b8e5" providerId="LiveId" clId="{CD9EB74A-4427-4161-961B-DEEBCB1FF0A8}" dt="2021-05-11T14:52:56.627" v="1003" actId="20577"/>
          <ac:spMkLst>
            <pc:docMk/>
            <pc:sldMk cId="2801098152" sldId="882"/>
            <ac:spMk id="2" creationId="{00000000-0000-0000-0000-000000000000}"/>
          </ac:spMkLst>
        </pc:spChg>
      </pc:sldChg>
      <pc:sldChg chg="add del">
        <pc:chgData name="mahendra.cdac@gmail.com" userId="036982265d87b8e5" providerId="LiveId" clId="{CD9EB74A-4427-4161-961B-DEEBCB1FF0A8}" dt="2021-05-11T14:54:16.565" v="1005" actId="47"/>
        <pc:sldMkLst>
          <pc:docMk/>
          <pc:sldMk cId="3143832942" sldId="883"/>
        </pc:sldMkLst>
      </pc:sldChg>
      <pc:sldChg chg="modSp add mod">
        <pc:chgData name="mahendra.cdac@gmail.com" userId="036982265d87b8e5" providerId="LiveId" clId="{CD9EB74A-4427-4161-961B-DEEBCB1FF0A8}" dt="2021-05-11T16:21:16.299" v="1317" actId="20577"/>
        <pc:sldMkLst>
          <pc:docMk/>
          <pc:sldMk cId="3412131652" sldId="927"/>
        </pc:sldMkLst>
        <pc:spChg chg="mod">
          <ac:chgData name="mahendra.cdac@gmail.com" userId="036982265d87b8e5" providerId="LiveId" clId="{CD9EB74A-4427-4161-961B-DEEBCB1FF0A8}" dt="2021-05-11T16:21:16.299" v="1317" actId="20577"/>
          <ac:spMkLst>
            <pc:docMk/>
            <pc:sldMk cId="3412131652" sldId="927"/>
            <ac:spMk id="3" creationId="{00000000-0000-0000-0000-000000000000}"/>
          </ac:spMkLst>
        </pc:spChg>
      </pc:sldChg>
      <pc:sldChg chg="add del">
        <pc:chgData name="mahendra.cdac@gmail.com" userId="036982265d87b8e5" providerId="LiveId" clId="{CD9EB74A-4427-4161-961B-DEEBCB1FF0A8}" dt="2021-05-11T14:55:10.645" v="1008"/>
        <pc:sldMkLst>
          <pc:docMk/>
          <pc:sldMk cId="1281815710" sldId="994"/>
        </pc:sldMkLst>
      </pc:sldChg>
      <pc:sldChg chg="add del">
        <pc:chgData name="mahendra.cdac@gmail.com" userId="036982265d87b8e5" providerId="LiveId" clId="{CD9EB74A-4427-4161-961B-DEEBCB1FF0A8}" dt="2021-05-11T14:54:20.820" v="1006" actId="47"/>
        <pc:sldMkLst>
          <pc:docMk/>
          <pc:sldMk cId="3327098114" sldId="994"/>
        </pc:sldMkLst>
      </pc:sldChg>
      <pc:sldChg chg="modSp add mod">
        <pc:chgData name="mahendra.cdac@gmail.com" userId="036982265d87b8e5" providerId="LiveId" clId="{CD9EB74A-4427-4161-961B-DEEBCB1FF0A8}" dt="2021-05-11T14:56:46.990" v="1012" actId="20577"/>
        <pc:sldMkLst>
          <pc:docMk/>
          <pc:sldMk cId="2174704003" sldId="996"/>
        </pc:sldMkLst>
        <pc:spChg chg="mod">
          <ac:chgData name="mahendra.cdac@gmail.com" userId="036982265d87b8e5" providerId="LiveId" clId="{CD9EB74A-4427-4161-961B-DEEBCB1FF0A8}" dt="2021-05-11T14:56:46.990" v="1012" actId="20577"/>
          <ac:spMkLst>
            <pc:docMk/>
            <pc:sldMk cId="2174704003" sldId="996"/>
            <ac:spMk id="6" creationId="{00000000-0000-0000-0000-000000000000}"/>
          </ac:spMkLst>
        </pc:spChg>
      </pc:sldChg>
      <pc:sldChg chg="add del">
        <pc:chgData name="mahendra.cdac@gmail.com" userId="036982265d87b8e5" providerId="LiveId" clId="{CD9EB74A-4427-4161-961B-DEEBCB1FF0A8}" dt="2021-05-11T14:55:10.645" v="1008"/>
        <pc:sldMkLst>
          <pc:docMk/>
          <pc:sldMk cId="364826438" sldId="997"/>
        </pc:sldMkLst>
      </pc:sldChg>
      <pc:sldChg chg="modSp add mod">
        <pc:chgData name="mahendra.cdac@gmail.com" userId="036982265d87b8e5" providerId="LiveId" clId="{CD9EB74A-4427-4161-961B-DEEBCB1FF0A8}" dt="2021-05-11T15:40:21.543" v="1311" actId="20577"/>
        <pc:sldMkLst>
          <pc:docMk/>
          <pc:sldMk cId="4089948576" sldId="997"/>
        </pc:sldMkLst>
        <pc:spChg chg="mod">
          <ac:chgData name="mahendra.cdac@gmail.com" userId="036982265d87b8e5" providerId="LiveId" clId="{CD9EB74A-4427-4161-961B-DEEBCB1FF0A8}" dt="2021-05-11T15:40:01.164" v="1288" actId="20577"/>
          <ac:spMkLst>
            <pc:docMk/>
            <pc:sldMk cId="4089948576" sldId="997"/>
            <ac:spMk id="6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1T15:40:21.543" v="1311" actId="20577"/>
          <ac:spMkLst>
            <pc:docMk/>
            <pc:sldMk cId="4089948576" sldId="997"/>
            <ac:spMk id="35842" creationId="{00000000-0000-0000-0000-000000000000}"/>
          </ac:spMkLst>
        </pc:spChg>
      </pc:sldChg>
      <pc:sldChg chg="delSp modSp add del mod">
        <pc:chgData name="mahendra.cdac@gmail.com" userId="036982265d87b8e5" providerId="LiveId" clId="{CD9EB74A-4427-4161-961B-DEEBCB1FF0A8}" dt="2021-05-12T07:46:09.238" v="3510" actId="47"/>
        <pc:sldMkLst>
          <pc:docMk/>
          <pc:sldMk cId="2133435287" sldId="998"/>
        </pc:sldMkLst>
        <pc:spChg chg="del">
          <ac:chgData name="mahendra.cdac@gmail.com" userId="036982265d87b8e5" providerId="LiveId" clId="{CD9EB74A-4427-4161-961B-DEEBCB1FF0A8}" dt="2021-05-11T17:14:55.010" v="1347" actId="478"/>
          <ac:spMkLst>
            <pc:docMk/>
            <pc:sldMk cId="2133435287" sldId="998"/>
            <ac:spMk id="3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1T17:15:04.835" v="1370" actId="1035"/>
          <ac:spMkLst>
            <pc:docMk/>
            <pc:sldMk cId="2133435287" sldId="998"/>
            <ac:spMk id="11" creationId="{00000000-0000-0000-0000-000000000000}"/>
          </ac:spMkLst>
        </pc:spChg>
        <pc:picChg chg="mod">
          <ac:chgData name="mahendra.cdac@gmail.com" userId="036982265d87b8e5" providerId="LiveId" clId="{CD9EB74A-4427-4161-961B-DEEBCB1FF0A8}" dt="2021-05-11T17:15:09.070" v="1393" actId="1035"/>
          <ac:picMkLst>
            <pc:docMk/>
            <pc:sldMk cId="2133435287" sldId="998"/>
            <ac:picMk id="75778" creationId="{00000000-0000-0000-0000-000000000000}"/>
          </ac:picMkLst>
        </pc:picChg>
      </pc:sldChg>
      <pc:sldChg chg="add del">
        <pc:chgData name="mahendra.cdac@gmail.com" userId="036982265d87b8e5" providerId="LiveId" clId="{CD9EB74A-4427-4161-961B-DEEBCB1FF0A8}" dt="2021-05-11T14:55:10.645" v="1008"/>
        <pc:sldMkLst>
          <pc:docMk/>
          <pc:sldMk cId="3143832942" sldId="998"/>
        </pc:sldMkLst>
      </pc:sldChg>
      <pc:sldChg chg="add del">
        <pc:chgData name="mahendra.cdac@gmail.com" userId="036982265d87b8e5" providerId="LiveId" clId="{CD9EB74A-4427-4161-961B-DEEBCB1FF0A8}" dt="2021-05-11T14:55:10.645" v="1008"/>
        <pc:sldMkLst>
          <pc:docMk/>
          <pc:sldMk cId="2134833178" sldId="999"/>
        </pc:sldMkLst>
      </pc:sldChg>
      <pc:sldChg chg="delSp add del modAnim">
        <pc:chgData name="mahendra.cdac@gmail.com" userId="036982265d87b8e5" providerId="LiveId" clId="{CD9EB74A-4427-4161-961B-DEEBCB1FF0A8}" dt="2021-05-12T07:46:09.238" v="3510" actId="47"/>
        <pc:sldMkLst>
          <pc:docMk/>
          <pc:sldMk cId="3797589994" sldId="999"/>
        </pc:sldMkLst>
        <pc:spChg chg="del">
          <ac:chgData name="mahendra.cdac@gmail.com" userId="036982265d87b8e5" providerId="LiveId" clId="{CD9EB74A-4427-4161-961B-DEEBCB1FF0A8}" dt="2021-05-11T17:14:32.611" v="1346" actId="478"/>
          <ac:spMkLst>
            <pc:docMk/>
            <pc:sldMk cId="3797589994" sldId="999"/>
            <ac:spMk id="21512" creationId="{00000000-0000-0000-0000-000000000000}"/>
          </ac:spMkLst>
        </pc:spChg>
      </pc:sldChg>
      <pc:sldChg chg="delSp modSp add del mod delAnim">
        <pc:chgData name="mahendra.cdac@gmail.com" userId="036982265d87b8e5" providerId="LiveId" clId="{CD9EB74A-4427-4161-961B-DEEBCB1FF0A8}" dt="2021-05-12T07:46:09.238" v="3510" actId="47"/>
        <pc:sldMkLst>
          <pc:docMk/>
          <pc:sldMk cId="1380434192" sldId="1000"/>
        </pc:sldMkLst>
        <pc:spChg chg="mod">
          <ac:chgData name="mahendra.cdac@gmail.com" userId="036982265d87b8e5" providerId="LiveId" clId="{CD9EB74A-4427-4161-961B-DEEBCB1FF0A8}" dt="2021-05-11T19:13:55.741" v="2966" actId="6549"/>
          <ac:spMkLst>
            <pc:docMk/>
            <pc:sldMk cId="1380434192" sldId="1000"/>
            <ac:spMk id="8" creationId="{00000000-0000-0000-0000-000000000000}"/>
          </ac:spMkLst>
        </pc:spChg>
        <pc:spChg chg="del mod">
          <ac:chgData name="mahendra.cdac@gmail.com" userId="036982265d87b8e5" providerId="LiveId" clId="{CD9EB74A-4427-4161-961B-DEEBCB1FF0A8}" dt="2021-05-11T19:12:46.128" v="2946" actId="478"/>
          <ac:spMkLst>
            <pc:docMk/>
            <pc:sldMk cId="1380434192" sldId="1000"/>
            <ac:spMk id="10" creationId="{00000000-0000-0000-0000-000000000000}"/>
          </ac:spMkLst>
        </pc:spChg>
      </pc:sldChg>
      <pc:sldChg chg="addSp modSp add del mod">
        <pc:chgData name="mahendra.cdac@gmail.com" userId="036982265d87b8e5" providerId="LiveId" clId="{CD9EB74A-4427-4161-961B-DEEBCB1FF0A8}" dt="2021-05-12T07:46:09.238" v="3510" actId="47"/>
        <pc:sldMkLst>
          <pc:docMk/>
          <pc:sldMk cId="2637877671" sldId="1001"/>
        </pc:sldMkLst>
        <pc:spChg chg="add mod">
          <ac:chgData name="mahendra.cdac@gmail.com" userId="036982265d87b8e5" providerId="LiveId" clId="{CD9EB74A-4427-4161-961B-DEEBCB1FF0A8}" dt="2021-05-11T17:45:07.281" v="1571" actId="1035"/>
          <ac:spMkLst>
            <pc:docMk/>
            <pc:sldMk cId="2637877671" sldId="1001"/>
            <ac:spMk id="2" creationId="{186BB772-B5EC-482D-99AD-A8737CE1588B}"/>
          </ac:spMkLst>
        </pc:spChg>
        <pc:spChg chg="mod">
          <ac:chgData name="mahendra.cdac@gmail.com" userId="036982265d87b8e5" providerId="LiveId" clId="{CD9EB74A-4427-4161-961B-DEEBCB1FF0A8}" dt="2021-05-11T17:37:11.888" v="1483" actId="20577"/>
          <ac:spMkLst>
            <pc:docMk/>
            <pc:sldMk cId="2637877671" sldId="1001"/>
            <ac:spMk id="9" creationId="{00000000-0000-0000-0000-000000000000}"/>
          </ac:spMkLst>
        </pc:spChg>
        <pc:spChg chg="add mod">
          <ac:chgData name="mahendra.cdac@gmail.com" userId="036982265d87b8e5" providerId="LiveId" clId="{CD9EB74A-4427-4161-961B-DEEBCB1FF0A8}" dt="2021-05-11T17:45:47.182" v="1621" actId="1035"/>
          <ac:spMkLst>
            <pc:docMk/>
            <pc:sldMk cId="2637877671" sldId="1001"/>
            <ac:spMk id="10" creationId="{3AE370BD-72BF-408F-9F77-C2D3888F0CB2}"/>
          </ac:spMkLst>
        </pc:spChg>
        <pc:spChg chg="mod">
          <ac:chgData name="mahendra.cdac@gmail.com" userId="036982265d87b8e5" providerId="LiveId" clId="{CD9EB74A-4427-4161-961B-DEEBCB1FF0A8}" dt="2021-05-11T17:46:38.629" v="1655" actId="20577"/>
          <ac:spMkLst>
            <pc:docMk/>
            <pc:sldMk cId="2637877671" sldId="1001"/>
            <ac:spMk id="12" creationId="{00000000-0000-0000-0000-000000000000}"/>
          </ac:spMkLst>
        </pc:spChg>
        <pc:spChg chg="add mod">
          <ac:chgData name="mahendra.cdac@gmail.com" userId="036982265d87b8e5" providerId="LiveId" clId="{CD9EB74A-4427-4161-961B-DEEBCB1FF0A8}" dt="2021-05-11T17:45:50.842" v="1622" actId="1035"/>
          <ac:spMkLst>
            <pc:docMk/>
            <pc:sldMk cId="2637877671" sldId="1001"/>
            <ac:spMk id="13" creationId="{D4B41FA5-3BC7-44F4-8FFB-C1A769F112FB}"/>
          </ac:spMkLst>
        </pc:spChg>
        <pc:picChg chg="mod">
          <ac:chgData name="mahendra.cdac@gmail.com" userId="036982265d87b8e5" providerId="LiveId" clId="{CD9EB74A-4427-4161-961B-DEEBCB1FF0A8}" dt="2021-05-11T17:37:31.943" v="1503" actId="1036"/>
          <ac:picMkLst>
            <pc:docMk/>
            <pc:sldMk cId="2637877671" sldId="1001"/>
            <ac:picMk id="73731" creationId="{00000000-0000-0000-0000-000000000000}"/>
          </ac:picMkLst>
        </pc:picChg>
        <pc:picChg chg="mod">
          <ac:chgData name="mahendra.cdac@gmail.com" userId="036982265d87b8e5" providerId="LiveId" clId="{CD9EB74A-4427-4161-961B-DEEBCB1FF0A8}" dt="2021-05-11T17:37:46.466" v="1508" actId="1036"/>
          <ac:picMkLst>
            <pc:docMk/>
            <pc:sldMk cId="2637877671" sldId="1001"/>
            <ac:picMk id="73733" creationId="{00000000-0000-0000-0000-000000000000}"/>
          </ac:picMkLst>
        </pc:picChg>
      </pc:sldChg>
      <pc:sldChg chg="modSp add del mod">
        <pc:chgData name="mahendra.cdac@gmail.com" userId="036982265d87b8e5" providerId="LiveId" clId="{CD9EB74A-4427-4161-961B-DEEBCB1FF0A8}" dt="2021-05-11T17:36:41.992" v="1451" actId="47"/>
        <pc:sldMkLst>
          <pc:docMk/>
          <pc:sldMk cId="3968106520" sldId="1001"/>
        </pc:sldMkLst>
        <pc:spChg chg="mod">
          <ac:chgData name="mahendra.cdac@gmail.com" userId="036982265d87b8e5" providerId="LiveId" clId="{CD9EB74A-4427-4161-961B-DEEBCB1FF0A8}" dt="2021-05-11T17:36:38.718" v="1450" actId="6549"/>
          <ac:spMkLst>
            <pc:docMk/>
            <pc:sldMk cId="3968106520" sldId="1001"/>
            <ac:spMk id="9" creationId="{00000000-0000-0000-0000-000000000000}"/>
          </ac:spMkLst>
        </pc:spChg>
      </pc:sldChg>
      <pc:sldChg chg="addSp delSp modSp add del mod">
        <pc:chgData name="mahendra.cdac@gmail.com" userId="036982265d87b8e5" providerId="LiveId" clId="{CD9EB74A-4427-4161-961B-DEEBCB1FF0A8}" dt="2021-05-12T07:46:09.238" v="3510" actId="47"/>
        <pc:sldMkLst>
          <pc:docMk/>
          <pc:sldMk cId="1302093837" sldId="1002"/>
        </pc:sldMkLst>
        <pc:spChg chg="mod">
          <ac:chgData name="mahendra.cdac@gmail.com" userId="036982265d87b8e5" providerId="LiveId" clId="{CD9EB74A-4427-4161-961B-DEEBCB1FF0A8}" dt="2021-05-11T17:48:52.090" v="1703" actId="1035"/>
          <ac:spMkLst>
            <pc:docMk/>
            <pc:sldMk cId="1302093837" sldId="1002"/>
            <ac:spMk id="2" creationId="{186BB772-B5EC-482D-99AD-A8737CE1588B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3" creationId="{F3F8AA3C-A383-428F-8F97-3218FFF72CE0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4" creationId="{AF96924B-3481-4FE0-BD5D-A3728037DCF2}"/>
          </ac:spMkLst>
        </pc:spChg>
        <pc:spChg chg="add mod or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5" creationId="{887A25C2-C6D1-4C10-827E-321EE65C7BDE}"/>
          </ac:spMkLst>
        </pc:spChg>
        <pc:spChg chg="add mod or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6" creationId="{9D4C7910-98A4-46E1-8D27-B0E3B204CAB7}"/>
          </ac:spMkLst>
        </pc:spChg>
        <pc:spChg chg="add del mod">
          <ac:chgData name="mahendra.cdac@gmail.com" userId="036982265d87b8e5" providerId="LiveId" clId="{CD9EB74A-4427-4161-961B-DEEBCB1FF0A8}" dt="2021-05-11T18:11:17.332" v="1976" actId="478"/>
          <ac:spMkLst>
            <pc:docMk/>
            <pc:sldMk cId="1302093837" sldId="1002"/>
            <ac:spMk id="7" creationId="{16B85543-B007-4131-8BAB-7C9575B708D1}"/>
          </ac:spMkLst>
        </pc:spChg>
        <pc:spChg chg="add del">
          <ac:chgData name="mahendra.cdac@gmail.com" userId="036982265d87b8e5" providerId="LiveId" clId="{CD9EB74A-4427-4161-961B-DEEBCB1FF0A8}" dt="2021-05-11T18:09:46.759" v="1956"/>
          <ac:spMkLst>
            <pc:docMk/>
            <pc:sldMk cId="1302093837" sldId="1002"/>
            <ac:spMk id="8" creationId="{397E3D7A-FB9D-43BB-94BC-C0F723E4E4BD}"/>
          </ac:spMkLst>
        </pc:spChg>
        <pc:spChg chg="mod">
          <ac:chgData name="mahendra.cdac@gmail.com" userId="036982265d87b8e5" providerId="LiveId" clId="{CD9EB74A-4427-4161-961B-DEEBCB1FF0A8}" dt="2021-05-11T17:48:52.090" v="1703" actId="1035"/>
          <ac:spMkLst>
            <pc:docMk/>
            <pc:sldMk cId="1302093837" sldId="1002"/>
            <ac:spMk id="10" creationId="{3AE370BD-72BF-408F-9F77-C2D3888F0CB2}"/>
          </ac:spMkLst>
        </pc:spChg>
        <pc:spChg chg="mod">
          <ac:chgData name="mahendra.cdac@gmail.com" userId="036982265d87b8e5" providerId="LiveId" clId="{CD9EB74A-4427-4161-961B-DEEBCB1FF0A8}" dt="2021-05-11T18:08:31.339" v="1940" actId="1036"/>
          <ac:spMkLst>
            <pc:docMk/>
            <pc:sldMk cId="1302093837" sldId="1002"/>
            <ac:spMk id="12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1T17:48:52.090" v="1703" actId="1035"/>
          <ac:spMkLst>
            <pc:docMk/>
            <pc:sldMk cId="1302093837" sldId="1002"/>
            <ac:spMk id="13" creationId="{D4B41FA5-3BC7-44F4-8FFB-C1A769F112FB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14" creationId="{A18D14F2-4C81-4432-AA30-DD2660253182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15" creationId="{2DE76A50-55A4-433A-9A4F-D68470AFA379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16" creationId="{FF582223-978E-46DE-B3B8-39A22D6837D4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17" creationId="{F6A429C6-C8CF-49AF-A9B8-3A69F44A71DE}"/>
          </ac:spMkLst>
        </pc:spChg>
        <pc:spChg chg="add mod">
          <ac:chgData name="mahendra.cdac@gmail.com" userId="036982265d87b8e5" providerId="LiveId" clId="{CD9EB74A-4427-4161-961B-DEEBCB1FF0A8}" dt="2021-05-11T18:15:20.672" v="2122" actId="20577"/>
          <ac:spMkLst>
            <pc:docMk/>
            <pc:sldMk cId="1302093837" sldId="1002"/>
            <ac:spMk id="18" creationId="{29C47607-1C25-4944-89C2-3150DF850103}"/>
          </ac:spMkLst>
        </pc:spChg>
        <pc:spChg chg="add mod">
          <ac:chgData name="mahendra.cdac@gmail.com" userId="036982265d87b8e5" providerId="LiveId" clId="{CD9EB74A-4427-4161-961B-DEEBCB1FF0A8}" dt="2021-05-11T18:15:25.179" v="2124" actId="20577"/>
          <ac:spMkLst>
            <pc:docMk/>
            <pc:sldMk cId="1302093837" sldId="1002"/>
            <ac:spMk id="19" creationId="{29D8980E-9CB8-4786-810D-64395B0CBC61}"/>
          </ac:spMkLst>
        </pc:spChg>
        <pc:spChg chg="add mod">
          <ac:chgData name="mahendra.cdac@gmail.com" userId="036982265d87b8e5" providerId="LiveId" clId="{CD9EB74A-4427-4161-961B-DEEBCB1FF0A8}" dt="2021-05-11T18:15:28.667" v="2126" actId="20577"/>
          <ac:spMkLst>
            <pc:docMk/>
            <pc:sldMk cId="1302093837" sldId="1002"/>
            <ac:spMk id="20" creationId="{11AD980D-3BDF-49FC-85D5-FE155D4C4C1B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21" creationId="{2B589C6D-F164-4F1D-8BDD-310556F87AF6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22" creationId="{333557F9-6670-47F5-946B-9A71B251CD99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23" creationId="{986ADD38-6BCA-437E-88BB-311815152C41}"/>
          </ac:spMkLst>
        </pc:spChg>
        <pc:spChg chg="add mod">
          <ac:chgData name="mahendra.cdac@gmail.com" userId="036982265d87b8e5" providerId="LiveId" clId="{CD9EB74A-4427-4161-961B-DEEBCB1FF0A8}" dt="2021-05-11T18:15:33.258" v="2128" actId="20577"/>
          <ac:spMkLst>
            <pc:docMk/>
            <pc:sldMk cId="1302093837" sldId="1002"/>
            <ac:spMk id="24" creationId="{D2261868-651A-436C-BBA7-78B53ACDE517}"/>
          </ac:spMkLst>
        </pc:spChg>
        <pc:spChg chg="add mod">
          <ac:chgData name="mahendra.cdac@gmail.com" userId="036982265d87b8e5" providerId="LiveId" clId="{CD9EB74A-4427-4161-961B-DEEBCB1FF0A8}" dt="2021-05-11T18:15:37.883" v="2130" actId="20577"/>
          <ac:spMkLst>
            <pc:docMk/>
            <pc:sldMk cId="1302093837" sldId="1002"/>
            <ac:spMk id="25" creationId="{D3516C56-B1C3-47B1-BBD7-B7E7918E75A2}"/>
          </ac:spMkLst>
        </pc:spChg>
        <pc:spChg chg="add mod">
          <ac:chgData name="mahendra.cdac@gmail.com" userId="036982265d87b8e5" providerId="LiveId" clId="{CD9EB74A-4427-4161-961B-DEEBCB1FF0A8}" dt="2021-05-11T18:15:41.707" v="2132" actId="20577"/>
          <ac:spMkLst>
            <pc:docMk/>
            <pc:sldMk cId="1302093837" sldId="1002"/>
            <ac:spMk id="26" creationId="{94928855-BC7C-4E3D-B304-DDBB61BF2319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27" creationId="{1DDF46DF-D4B0-4D6A-AC92-741AD150E62C}"/>
          </ac:spMkLst>
        </pc:spChg>
        <pc:spChg chg="add mod">
          <ac:chgData name="mahendra.cdac@gmail.com" userId="036982265d87b8e5" providerId="LiveId" clId="{CD9EB74A-4427-4161-961B-DEEBCB1FF0A8}" dt="2021-05-11T18:08:52.886" v="1946" actId="1035"/>
          <ac:spMkLst>
            <pc:docMk/>
            <pc:sldMk cId="1302093837" sldId="1002"/>
            <ac:spMk id="28" creationId="{9C11D349-8191-49EE-8C91-9C5D08E8179B}"/>
          </ac:spMkLst>
        </pc:spChg>
        <pc:spChg chg="add del mod">
          <ac:chgData name="mahendra.cdac@gmail.com" userId="036982265d87b8e5" providerId="LiveId" clId="{CD9EB74A-4427-4161-961B-DEEBCB1FF0A8}" dt="2021-05-11T18:09:46.124" v="1955"/>
          <ac:spMkLst>
            <pc:docMk/>
            <pc:sldMk cId="1302093837" sldId="1002"/>
            <ac:spMk id="29" creationId="{468A8C1D-A094-4EDF-A682-7808B907BB94}"/>
          </ac:spMkLst>
        </pc:spChg>
        <pc:spChg chg="add del mod">
          <ac:chgData name="mahendra.cdac@gmail.com" userId="036982265d87b8e5" providerId="LiveId" clId="{CD9EB74A-4427-4161-961B-DEEBCB1FF0A8}" dt="2021-05-11T18:09:44.686" v="1953"/>
          <ac:spMkLst>
            <pc:docMk/>
            <pc:sldMk cId="1302093837" sldId="1002"/>
            <ac:spMk id="30" creationId="{4982D261-B049-4AFC-8E6C-7C963B89CC3F}"/>
          </ac:spMkLst>
        </pc:spChg>
        <pc:spChg chg="add del">
          <ac:chgData name="mahendra.cdac@gmail.com" userId="036982265d87b8e5" providerId="LiveId" clId="{CD9EB74A-4427-4161-961B-DEEBCB1FF0A8}" dt="2021-05-11T18:10:21.517" v="1958"/>
          <ac:spMkLst>
            <pc:docMk/>
            <pc:sldMk cId="1302093837" sldId="1002"/>
            <ac:spMk id="31" creationId="{72A8DC87-BDDE-4612-9599-9CC801E561B9}"/>
          </ac:spMkLst>
        </pc:spChg>
        <pc:spChg chg="add del">
          <ac:chgData name="mahendra.cdac@gmail.com" userId="036982265d87b8e5" providerId="LiveId" clId="{CD9EB74A-4427-4161-961B-DEEBCB1FF0A8}" dt="2021-05-11T18:11:05.802" v="1974"/>
          <ac:spMkLst>
            <pc:docMk/>
            <pc:sldMk cId="1302093837" sldId="1002"/>
            <ac:spMk id="32" creationId="{CBAC09ED-109C-48A1-B77D-CBFA9FC17B41}"/>
          </ac:spMkLst>
        </pc:spChg>
        <pc:spChg chg="add del">
          <ac:chgData name="mahendra.cdac@gmail.com" userId="036982265d87b8e5" providerId="LiveId" clId="{CD9EB74A-4427-4161-961B-DEEBCB1FF0A8}" dt="2021-05-11T18:12:10.643" v="2013"/>
          <ac:spMkLst>
            <pc:docMk/>
            <pc:sldMk cId="1302093837" sldId="1002"/>
            <ac:spMk id="34" creationId="{F620A518-9816-4777-B6F3-523CBC223992}"/>
          </ac:spMkLst>
        </pc:spChg>
        <pc:spChg chg="add del">
          <ac:chgData name="mahendra.cdac@gmail.com" userId="036982265d87b8e5" providerId="LiveId" clId="{CD9EB74A-4427-4161-961B-DEEBCB1FF0A8}" dt="2021-05-11T18:12:16.785" v="2017"/>
          <ac:spMkLst>
            <pc:docMk/>
            <pc:sldMk cId="1302093837" sldId="1002"/>
            <ac:spMk id="35" creationId="{A58BB1F9-BBAF-4946-9FA5-4F8B70DA76F7}"/>
          </ac:spMkLst>
        </pc:spChg>
        <pc:spChg chg="add del">
          <ac:chgData name="mahendra.cdac@gmail.com" userId="036982265d87b8e5" providerId="LiveId" clId="{CD9EB74A-4427-4161-961B-DEEBCB1FF0A8}" dt="2021-05-11T18:12:23.689" v="2023"/>
          <ac:spMkLst>
            <pc:docMk/>
            <pc:sldMk cId="1302093837" sldId="1002"/>
            <ac:spMk id="36" creationId="{5A3985A0-5A3F-48D3-B053-370A87024A37}"/>
          </ac:spMkLst>
        </pc:spChg>
        <pc:spChg chg="add mod">
          <ac:chgData name="mahendra.cdac@gmail.com" userId="036982265d87b8e5" providerId="LiveId" clId="{CD9EB74A-4427-4161-961B-DEEBCB1FF0A8}" dt="2021-05-11T18:12:59.756" v="2110" actId="20577"/>
          <ac:spMkLst>
            <pc:docMk/>
            <pc:sldMk cId="1302093837" sldId="1002"/>
            <ac:spMk id="41" creationId="{C5A4C6E6-3103-43FC-9647-931313F4B208}"/>
          </ac:spMkLst>
        </pc:spChg>
        <pc:graphicFrameChg chg="mod">
          <ac:chgData name="mahendra.cdac@gmail.com" userId="036982265d87b8e5" providerId="LiveId" clId="{CD9EB74A-4427-4161-961B-DEEBCB1FF0A8}" dt="2021-05-11T17:48:52.090" v="1703" actId="1035"/>
          <ac:graphicFrameMkLst>
            <pc:docMk/>
            <pc:sldMk cId="1302093837" sldId="1002"/>
            <ac:graphicFrameMk id="11" creationId="{00000000-0000-0000-0000-000000000000}"/>
          </ac:graphicFrameMkLst>
        </pc:graphicFrameChg>
        <pc:picChg chg="add del mod">
          <ac:chgData name="mahendra.cdac@gmail.com" userId="036982265d87b8e5" providerId="LiveId" clId="{CD9EB74A-4427-4161-961B-DEEBCB1FF0A8}" dt="2021-05-11T18:11:57.040" v="2011" actId="478"/>
          <ac:picMkLst>
            <pc:docMk/>
            <pc:sldMk cId="1302093837" sldId="1002"/>
            <ac:picMk id="33" creationId="{A9480EF3-A071-4D19-AF08-7250166D3FAD}"/>
          </ac:picMkLst>
        </pc:picChg>
        <pc:picChg chg="del">
          <ac:chgData name="mahendra.cdac@gmail.com" userId="036982265d87b8e5" providerId="LiveId" clId="{CD9EB74A-4427-4161-961B-DEEBCB1FF0A8}" dt="2021-05-11T17:48:37.883" v="1657" actId="478"/>
          <ac:picMkLst>
            <pc:docMk/>
            <pc:sldMk cId="1302093837" sldId="1002"/>
            <ac:picMk id="73731" creationId="{00000000-0000-0000-0000-000000000000}"/>
          </ac:picMkLst>
        </pc:picChg>
        <pc:picChg chg="del">
          <ac:chgData name="mahendra.cdac@gmail.com" userId="036982265d87b8e5" providerId="LiveId" clId="{CD9EB74A-4427-4161-961B-DEEBCB1FF0A8}" dt="2021-05-11T17:48:41.302" v="1658" actId="478"/>
          <ac:picMkLst>
            <pc:docMk/>
            <pc:sldMk cId="1302093837" sldId="1002"/>
            <ac:picMk id="73733" creationId="{00000000-0000-0000-0000-000000000000}"/>
          </ac:picMkLst>
        </pc:picChg>
      </pc:sldChg>
      <pc:sldChg chg="delSp modSp add del mod">
        <pc:chgData name="mahendra.cdac@gmail.com" userId="036982265d87b8e5" providerId="LiveId" clId="{CD9EB74A-4427-4161-961B-DEEBCB1FF0A8}" dt="2021-05-11T18:15:53.827" v="2133" actId="47"/>
        <pc:sldMkLst>
          <pc:docMk/>
          <pc:sldMk cId="357350405" sldId="1003"/>
        </pc:sldMkLst>
        <pc:spChg chg="del mod">
          <ac:chgData name="mahendra.cdac@gmail.com" userId="036982265d87b8e5" providerId="LiveId" clId="{CD9EB74A-4427-4161-961B-DEEBCB1FF0A8}" dt="2021-05-11T18:14:55.302" v="2118" actId="478"/>
          <ac:spMkLst>
            <pc:docMk/>
            <pc:sldMk cId="357350405" sldId="1003"/>
            <ac:spMk id="2" creationId="{186BB772-B5EC-482D-99AD-A8737CE1588B}"/>
          </ac:spMkLst>
        </pc:spChg>
        <pc:spChg chg="mod">
          <ac:chgData name="mahendra.cdac@gmail.com" userId="036982265d87b8e5" providerId="LiveId" clId="{CD9EB74A-4427-4161-961B-DEEBCB1FF0A8}" dt="2021-05-11T18:14:43.241" v="2114" actId="1076"/>
          <ac:spMkLst>
            <pc:docMk/>
            <pc:sldMk cId="357350405" sldId="1003"/>
            <ac:spMk id="9" creationId="{00000000-0000-0000-0000-000000000000}"/>
          </ac:spMkLst>
        </pc:spChg>
        <pc:spChg chg="del">
          <ac:chgData name="mahendra.cdac@gmail.com" userId="036982265d87b8e5" providerId="LiveId" clId="{CD9EB74A-4427-4161-961B-DEEBCB1FF0A8}" dt="2021-05-11T18:15:00.906" v="2119" actId="478"/>
          <ac:spMkLst>
            <pc:docMk/>
            <pc:sldMk cId="357350405" sldId="1003"/>
            <ac:spMk id="10" creationId="{3AE370BD-72BF-408F-9F77-C2D3888F0CB2}"/>
          </ac:spMkLst>
        </pc:spChg>
        <pc:spChg chg="del mod">
          <ac:chgData name="mahendra.cdac@gmail.com" userId="036982265d87b8e5" providerId="LiveId" clId="{CD9EB74A-4427-4161-961B-DEEBCB1FF0A8}" dt="2021-05-11T18:14:52.553" v="2117" actId="478"/>
          <ac:spMkLst>
            <pc:docMk/>
            <pc:sldMk cId="357350405" sldId="1003"/>
            <ac:spMk id="12" creationId="{00000000-0000-0000-0000-000000000000}"/>
          </ac:spMkLst>
        </pc:spChg>
        <pc:spChg chg="del">
          <ac:chgData name="mahendra.cdac@gmail.com" userId="036982265d87b8e5" providerId="LiveId" clId="{CD9EB74A-4427-4161-961B-DEEBCB1FF0A8}" dt="2021-05-11T18:15:05.073" v="2120" actId="478"/>
          <ac:spMkLst>
            <pc:docMk/>
            <pc:sldMk cId="357350405" sldId="1003"/>
            <ac:spMk id="13" creationId="{D4B41FA5-3BC7-44F4-8FFB-C1A769F112FB}"/>
          </ac:spMkLst>
        </pc:spChg>
        <pc:graphicFrameChg chg="del">
          <ac:chgData name="mahendra.cdac@gmail.com" userId="036982265d87b8e5" providerId="LiveId" clId="{CD9EB74A-4427-4161-961B-DEEBCB1FF0A8}" dt="2021-05-11T18:14:48.024" v="2115" actId="478"/>
          <ac:graphicFrameMkLst>
            <pc:docMk/>
            <pc:sldMk cId="357350405" sldId="1003"/>
            <ac:graphicFrameMk id="11" creationId="{00000000-0000-0000-0000-000000000000}"/>
          </ac:graphicFrameMkLst>
        </pc:graphicFrameChg>
      </pc:sldChg>
      <pc:sldChg chg="addSp delSp modSp add del mod">
        <pc:chgData name="mahendra.cdac@gmail.com" userId="036982265d87b8e5" providerId="LiveId" clId="{CD9EB74A-4427-4161-961B-DEEBCB1FF0A8}" dt="2021-05-12T07:46:09.238" v="3510" actId="47"/>
        <pc:sldMkLst>
          <pc:docMk/>
          <pc:sldMk cId="4036756618" sldId="1003"/>
        </pc:sldMkLst>
        <pc:spChg chg="del">
          <ac:chgData name="mahendra.cdac@gmail.com" userId="036982265d87b8e5" providerId="LiveId" clId="{CD9EB74A-4427-4161-961B-DEEBCB1FF0A8}" dt="2021-05-11T18:16:12.354" v="2137" actId="478"/>
          <ac:spMkLst>
            <pc:docMk/>
            <pc:sldMk cId="4036756618" sldId="1003"/>
            <ac:spMk id="2" creationId="{186BB772-B5EC-482D-99AD-A8737CE1588B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3" creationId="{F3F8AA3C-A383-428F-8F97-3218FFF72CE0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4" creationId="{AF96924B-3481-4FE0-BD5D-A3728037DCF2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5" creationId="{887A25C2-C6D1-4C10-827E-321EE65C7BDE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6" creationId="{9D4C7910-98A4-46E1-8D27-B0E3B204CAB7}"/>
          </ac:spMkLst>
        </pc:spChg>
        <pc:spChg chg="add 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7" creationId="{85366574-24F7-4284-9455-AE6151E51DF1}"/>
          </ac:spMkLst>
        </pc:spChg>
        <pc:spChg chg="mod">
          <ac:chgData name="mahendra.cdac@gmail.com" userId="036982265d87b8e5" providerId="LiveId" clId="{CD9EB74A-4427-4161-961B-DEEBCB1FF0A8}" dt="2021-05-11T18:16:07.783" v="2136" actId="1076"/>
          <ac:spMkLst>
            <pc:docMk/>
            <pc:sldMk cId="4036756618" sldId="1003"/>
            <ac:spMk id="9" creationId="{00000000-0000-0000-0000-000000000000}"/>
          </ac:spMkLst>
        </pc:spChg>
        <pc:spChg chg="del">
          <ac:chgData name="mahendra.cdac@gmail.com" userId="036982265d87b8e5" providerId="LiveId" clId="{CD9EB74A-4427-4161-961B-DEEBCB1FF0A8}" dt="2021-05-11T18:16:12.354" v="2137" actId="478"/>
          <ac:spMkLst>
            <pc:docMk/>
            <pc:sldMk cId="4036756618" sldId="1003"/>
            <ac:spMk id="10" creationId="{3AE370BD-72BF-408F-9F77-C2D3888F0CB2}"/>
          </ac:spMkLst>
        </pc:spChg>
        <pc:spChg chg="del">
          <ac:chgData name="mahendra.cdac@gmail.com" userId="036982265d87b8e5" providerId="LiveId" clId="{CD9EB74A-4427-4161-961B-DEEBCB1FF0A8}" dt="2021-05-11T18:16:03.880" v="2135" actId="478"/>
          <ac:spMkLst>
            <pc:docMk/>
            <pc:sldMk cId="4036756618" sldId="1003"/>
            <ac:spMk id="12" creationId="{00000000-0000-0000-0000-000000000000}"/>
          </ac:spMkLst>
        </pc:spChg>
        <pc:spChg chg="del">
          <ac:chgData name="mahendra.cdac@gmail.com" userId="036982265d87b8e5" providerId="LiveId" clId="{CD9EB74A-4427-4161-961B-DEEBCB1FF0A8}" dt="2021-05-11T18:16:12.354" v="2137" actId="478"/>
          <ac:spMkLst>
            <pc:docMk/>
            <pc:sldMk cId="4036756618" sldId="1003"/>
            <ac:spMk id="13" creationId="{D4B41FA5-3BC7-44F4-8FFB-C1A769F112FB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14" creationId="{A18D14F2-4C81-4432-AA30-DD2660253182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15" creationId="{2DE76A50-55A4-433A-9A4F-D68470AFA379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16" creationId="{FF582223-978E-46DE-B3B8-39A22D6837D4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17" creationId="{F6A429C6-C8CF-49AF-A9B8-3A69F44A71DE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18" creationId="{29C47607-1C25-4944-89C2-3150DF850103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19" creationId="{29D8980E-9CB8-4786-810D-64395B0CBC61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0" creationId="{11AD980D-3BDF-49FC-85D5-FE155D4C4C1B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1" creationId="{2B589C6D-F164-4F1D-8BDD-310556F87AF6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2" creationId="{333557F9-6670-47F5-946B-9A71B251CD99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3" creationId="{986ADD38-6BCA-437E-88BB-311815152C41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4" creationId="{D2261868-651A-436C-BBA7-78B53ACDE517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5" creationId="{D3516C56-B1C3-47B1-BBD7-B7E7918E75A2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6" creationId="{94928855-BC7C-4E3D-B304-DDBB61BF2319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7" creationId="{1DDF46DF-D4B0-4D6A-AC92-741AD150E62C}"/>
          </ac:spMkLst>
        </pc:spChg>
        <pc:spChg chg="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28" creationId="{9C11D349-8191-49EE-8C91-9C5D08E8179B}"/>
          </ac:spMkLst>
        </pc:spChg>
        <pc:spChg chg="add del">
          <ac:chgData name="mahendra.cdac@gmail.com" userId="036982265d87b8e5" providerId="LiveId" clId="{CD9EB74A-4427-4161-961B-DEEBCB1FF0A8}" dt="2021-05-11T18:28:58.419" v="2345"/>
          <ac:spMkLst>
            <pc:docMk/>
            <pc:sldMk cId="4036756618" sldId="1003"/>
            <ac:spMk id="29" creationId="{79E818C5-BED1-4154-A7EF-048C9E3C07F3}"/>
          </ac:spMkLst>
        </pc:spChg>
        <pc:spChg chg="add mod">
          <ac:chgData name="mahendra.cdac@gmail.com" userId="036982265d87b8e5" providerId="LiveId" clId="{CD9EB74A-4427-4161-961B-DEEBCB1FF0A8}" dt="2021-05-11T18:33:10.434" v="2436" actId="1035"/>
          <ac:spMkLst>
            <pc:docMk/>
            <pc:sldMk cId="4036756618" sldId="1003"/>
            <ac:spMk id="31" creationId="{9F45E791-29F4-402C-8010-9E2FDFB527C4}"/>
          </ac:spMkLst>
        </pc:spChg>
        <pc:spChg chg="add mod">
          <ac:chgData name="mahendra.cdac@gmail.com" userId="036982265d87b8e5" providerId="LiveId" clId="{CD9EB74A-4427-4161-961B-DEEBCB1FF0A8}" dt="2021-05-11T18:37:46.050" v="2608" actId="20577"/>
          <ac:spMkLst>
            <pc:docMk/>
            <pc:sldMk cId="4036756618" sldId="1003"/>
            <ac:spMk id="34" creationId="{F395D07C-CAB3-4502-BA05-9C8164C8C39A}"/>
          </ac:spMkLst>
        </pc:spChg>
        <pc:spChg chg="add mod">
          <ac:chgData name="mahendra.cdac@gmail.com" userId="036982265d87b8e5" providerId="LiveId" clId="{CD9EB74A-4427-4161-961B-DEEBCB1FF0A8}" dt="2021-05-11T18:40:47.307" v="2720" actId="20577"/>
          <ac:spMkLst>
            <pc:docMk/>
            <pc:sldMk cId="4036756618" sldId="1003"/>
            <ac:spMk id="35" creationId="{C9878992-E882-48BC-89FA-F04CE19D85A4}"/>
          </ac:spMkLst>
        </pc:spChg>
        <pc:spChg chg="mod">
          <ac:chgData name="mahendra.cdac@gmail.com" userId="036982265d87b8e5" providerId="LiveId" clId="{CD9EB74A-4427-4161-961B-DEEBCB1FF0A8}" dt="2021-05-11T18:33:00.293" v="2428" actId="255"/>
          <ac:spMkLst>
            <pc:docMk/>
            <pc:sldMk cId="4036756618" sldId="1003"/>
            <ac:spMk id="41" creationId="{C5A4C6E6-3103-43FC-9647-931313F4B208}"/>
          </ac:spMkLst>
        </pc:spChg>
        <pc:graphicFrameChg chg="del">
          <ac:chgData name="mahendra.cdac@gmail.com" userId="036982265d87b8e5" providerId="LiveId" clId="{CD9EB74A-4427-4161-961B-DEEBCB1FF0A8}" dt="2021-05-11T18:16:12.354" v="2137" actId="478"/>
          <ac:graphicFrameMkLst>
            <pc:docMk/>
            <pc:sldMk cId="4036756618" sldId="1003"/>
            <ac:graphicFrameMk id="11" creationId="{00000000-0000-0000-0000-000000000000}"/>
          </ac:graphicFrameMkLst>
        </pc:graphicFrameChg>
      </pc:sldChg>
      <pc:sldChg chg="addSp delSp modSp add del mod delAnim modAnim">
        <pc:chgData name="mahendra.cdac@gmail.com" userId="036982265d87b8e5" providerId="LiveId" clId="{CD9EB74A-4427-4161-961B-DEEBCB1FF0A8}" dt="2021-05-12T07:46:09.238" v="3510" actId="47"/>
        <pc:sldMkLst>
          <pc:docMk/>
          <pc:sldMk cId="1627640263" sldId="1004"/>
        </pc:sldMkLst>
        <pc:spChg chg="add mod">
          <ac:chgData name="mahendra.cdac@gmail.com" userId="036982265d87b8e5" providerId="LiveId" clId="{CD9EB74A-4427-4161-961B-DEEBCB1FF0A8}" dt="2021-05-11T18:53:47.453" v="2752" actId="1037"/>
          <ac:spMkLst>
            <pc:docMk/>
            <pc:sldMk cId="1627640263" sldId="1004"/>
            <ac:spMk id="2" creationId="{903DBE2B-D817-4992-929F-AD10FD0DA9E9}"/>
          </ac:spMkLst>
        </pc:spChg>
        <pc:spChg chg="add mod">
          <ac:chgData name="mahendra.cdac@gmail.com" userId="036982265d87b8e5" providerId="LiveId" clId="{CD9EB74A-4427-4161-961B-DEEBCB1FF0A8}" dt="2021-05-11T18:56:21.014" v="2827" actId="1036"/>
          <ac:spMkLst>
            <pc:docMk/>
            <pc:sldMk cId="1627640263" sldId="1004"/>
            <ac:spMk id="8" creationId="{1C964558-85CB-44C3-A6E0-A4FE49FA61ED}"/>
          </ac:spMkLst>
        </pc:spChg>
        <pc:spChg chg="del">
          <ac:chgData name="mahendra.cdac@gmail.com" userId="036982265d87b8e5" providerId="LiveId" clId="{CD9EB74A-4427-4161-961B-DEEBCB1FF0A8}" dt="2021-05-11T18:51:29.593" v="2726" actId="478"/>
          <ac:spMkLst>
            <pc:docMk/>
            <pc:sldMk cId="1627640263" sldId="1004"/>
            <ac:spMk id="31" creationId="{9F45E791-29F4-402C-8010-9E2FDFB527C4}"/>
          </ac:spMkLst>
        </pc:spChg>
        <pc:spChg chg="add del mod">
          <ac:chgData name="mahendra.cdac@gmail.com" userId="036982265d87b8e5" providerId="LiveId" clId="{CD9EB74A-4427-4161-961B-DEEBCB1FF0A8}" dt="2021-05-11T18:51:19.477" v="2725" actId="478"/>
          <ac:spMkLst>
            <pc:docMk/>
            <pc:sldMk cId="1627640263" sldId="1004"/>
            <ac:spMk id="34" creationId="{F395D07C-CAB3-4502-BA05-9C8164C8C39A}"/>
          </ac:spMkLst>
        </pc:spChg>
        <pc:spChg chg="add del">
          <ac:chgData name="mahendra.cdac@gmail.com" userId="036982265d87b8e5" providerId="LiveId" clId="{CD9EB74A-4427-4161-961B-DEEBCB1FF0A8}" dt="2021-05-11T18:52:41.849" v="2729" actId="478"/>
          <ac:spMkLst>
            <pc:docMk/>
            <pc:sldMk cId="1627640263" sldId="1004"/>
            <ac:spMk id="35" creationId="{C9878992-E882-48BC-89FA-F04CE19D85A4}"/>
          </ac:spMkLst>
        </pc:spChg>
        <pc:spChg chg="add del mod">
          <ac:chgData name="mahendra.cdac@gmail.com" userId="036982265d87b8e5" providerId="LiveId" clId="{CD9EB74A-4427-4161-961B-DEEBCB1FF0A8}" dt="2021-05-11T18:56:41.395" v="2835" actId="478"/>
          <ac:spMkLst>
            <pc:docMk/>
            <pc:sldMk cId="1627640263" sldId="1004"/>
            <ac:spMk id="36" creationId="{99A73093-820A-4426-B3F6-3C98F979673B}"/>
          </ac:spMkLst>
        </pc:spChg>
        <pc:spChg chg="add mod">
          <ac:chgData name="mahendra.cdac@gmail.com" userId="036982265d87b8e5" providerId="LiveId" clId="{CD9EB74A-4427-4161-961B-DEEBCB1FF0A8}" dt="2021-05-11T18:57:50.699" v="2870" actId="20577"/>
          <ac:spMkLst>
            <pc:docMk/>
            <pc:sldMk cId="1627640263" sldId="1004"/>
            <ac:spMk id="38" creationId="{C039BDD7-50A8-461F-AA22-2F3EB6CFD478}"/>
          </ac:spMkLst>
        </pc:spChg>
        <pc:spChg chg="add mod">
          <ac:chgData name="mahendra.cdac@gmail.com" userId="036982265d87b8e5" providerId="LiveId" clId="{CD9EB74A-4427-4161-961B-DEEBCB1FF0A8}" dt="2021-05-11T18:58:33.034" v="2889" actId="20577"/>
          <ac:spMkLst>
            <pc:docMk/>
            <pc:sldMk cId="1627640263" sldId="1004"/>
            <ac:spMk id="40" creationId="{B17D585A-F56C-4B2A-8C77-D718458B9667}"/>
          </ac:spMkLst>
        </pc:spChg>
        <pc:spChg chg="add mod">
          <ac:chgData name="mahendra.cdac@gmail.com" userId="036982265d87b8e5" providerId="LiveId" clId="{CD9EB74A-4427-4161-961B-DEEBCB1FF0A8}" dt="2021-05-11T19:00:55.834" v="2943" actId="20577"/>
          <ac:spMkLst>
            <pc:docMk/>
            <pc:sldMk cId="1627640263" sldId="1004"/>
            <ac:spMk id="43" creationId="{086A7E00-C783-4328-A374-965D6BD740D8}"/>
          </ac:spMkLst>
        </pc:spChg>
        <pc:cxnChg chg="add mod">
          <ac:chgData name="mahendra.cdac@gmail.com" userId="036982265d87b8e5" providerId="LiveId" clId="{CD9EB74A-4427-4161-961B-DEEBCB1FF0A8}" dt="2021-05-11T19:00:34.098" v="2938" actId="108"/>
          <ac:cxnSpMkLst>
            <pc:docMk/>
            <pc:sldMk cId="1627640263" sldId="1004"/>
            <ac:cxnSpMk id="30" creationId="{D230248B-7E1F-4385-B465-F9C1EE094FAA}"/>
          </ac:cxnSpMkLst>
        </pc:cxnChg>
        <pc:cxnChg chg="add del mod">
          <ac:chgData name="mahendra.cdac@gmail.com" userId="036982265d87b8e5" providerId="LiveId" clId="{CD9EB74A-4427-4161-961B-DEEBCB1FF0A8}" dt="2021-05-11T18:56:41.395" v="2835" actId="478"/>
          <ac:cxnSpMkLst>
            <pc:docMk/>
            <pc:sldMk cId="1627640263" sldId="1004"/>
            <ac:cxnSpMk id="37" creationId="{23D2410D-E6D1-4955-AEC0-48B3A0BF49F0}"/>
          </ac:cxnSpMkLst>
        </pc:cxnChg>
        <pc:cxnChg chg="add mod">
          <ac:chgData name="mahendra.cdac@gmail.com" userId="036982265d87b8e5" providerId="LiveId" clId="{CD9EB74A-4427-4161-961B-DEEBCB1FF0A8}" dt="2021-05-11T19:00:29.517" v="2937" actId="108"/>
          <ac:cxnSpMkLst>
            <pc:docMk/>
            <pc:sldMk cId="1627640263" sldId="1004"/>
            <ac:cxnSpMk id="39" creationId="{1E7D3315-DC7A-478A-9B19-99D8AEF25E44}"/>
          </ac:cxnSpMkLst>
        </pc:cxnChg>
        <pc:cxnChg chg="add mod">
          <ac:chgData name="mahendra.cdac@gmail.com" userId="036982265d87b8e5" providerId="LiveId" clId="{CD9EB74A-4427-4161-961B-DEEBCB1FF0A8}" dt="2021-05-11T19:00:24.188" v="2936" actId="108"/>
          <ac:cxnSpMkLst>
            <pc:docMk/>
            <pc:sldMk cId="1627640263" sldId="1004"/>
            <ac:cxnSpMk id="42" creationId="{F5C322E0-CBBA-429B-B046-BD266352B092}"/>
          </ac:cxnSpMkLst>
        </pc:cxnChg>
        <pc:cxnChg chg="add mod">
          <ac:chgData name="mahendra.cdac@gmail.com" userId="036982265d87b8e5" providerId="LiveId" clId="{CD9EB74A-4427-4161-961B-DEEBCB1FF0A8}" dt="2021-05-11T19:00:06.144" v="2935" actId="692"/>
          <ac:cxnSpMkLst>
            <pc:docMk/>
            <pc:sldMk cId="1627640263" sldId="1004"/>
            <ac:cxnSpMk id="44" creationId="{A30F8055-B9B5-41BF-9CBC-3847AE3442A0}"/>
          </ac:cxnSpMkLst>
        </pc:cxnChg>
      </pc:sldChg>
      <pc:sldChg chg="add del">
        <pc:chgData name="mahendra.cdac@gmail.com" userId="036982265d87b8e5" providerId="LiveId" clId="{CD9EB74A-4427-4161-961B-DEEBCB1FF0A8}" dt="2021-05-11T19:14:02.978" v="2967" actId="2696"/>
        <pc:sldMkLst>
          <pc:docMk/>
          <pc:sldMk cId="1524151153" sldId="1005"/>
        </pc:sldMkLst>
      </pc:sldChg>
      <pc:sldChg chg="add del">
        <pc:chgData name="mahendra.cdac@gmail.com" userId="036982265d87b8e5" providerId="LiveId" clId="{CD9EB74A-4427-4161-961B-DEEBCB1FF0A8}" dt="2021-05-12T07:46:09.238" v="3510" actId="47"/>
        <pc:sldMkLst>
          <pc:docMk/>
          <pc:sldMk cId="3133657522" sldId="1005"/>
        </pc:sldMkLst>
      </pc:sldChg>
      <pc:sldChg chg="modSp add del mod">
        <pc:chgData name="mahendra.cdac@gmail.com" userId="036982265d87b8e5" providerId="LiveId" clId="{CD9EB74A-4427-4161-961B-DEEBCB1FF0A8}" dt="2021-05-12T07:46:09.238" v="3510" actId="47"/>
        <pc:sldMkLst>
          <pc:docMk/>
          <pc:sldMk cId="3387471998" sldId="1006"/>
        </pc:sldMkLst>
        <pc:spChg chg="mod">
          <ac:chgData name="mahendra.cdac@gmail.com" userId="036982265d87b8e5" providerId="LiveId" clId="{CD9EB74A-4427-4161-961B-DEEBCB1FF0A8}" dt="2021-05-12T02:50:44.033" v="3455" actId="20577"/>
          <ac:spMkLst>
            <pc:docMk/>
            <pc:sldMk cId="3387471998" sldId="1006"/>
            <ac:spMk id="3" creationId="{00000000-0000-0000-0000-000000000000}"/>
          </ac:spMkLst>
        </pc:spChg>
      </pc:sldChg>
      <pc:sldChg chg="add del">
        <pc:chgData name="mahendra.cdac@gmail.com" userId="036982265d87b8e5" providerId="LiveId" clId="{CD9EB74A-4427-4161-961B-DEEBCB1FF0A8}" dt="2021-05-12T07:46:09.238" v="3510" actId="47"/>
        <pc:sldMkLst>
          <pc:docMk/>
          <pc:sldMk cId="1322859916" sldId="1007"/>
        </pc:sldMkLst>
      </pc:sldChg>
      <pc:sldChg chg="delSp modSp add del mod delAnim">
        <pc:chgData name="mahendra.cdac@gmail.com" userId="036982265d87b8e5" providerId="LiveId" clId="{CD9EB74A-4427-4161-961B-DEEBCB1FF0A8}" dt="2021-05-12T07:46:09.238" v="3510" actId="47"/>
        <pc:sldMkLst>
          <pc:docMk/>
          <pc:sldMk cId="659450992" sldId="1008"/>
        </pc:sldMkLst>
        <pc:spChg chg="del">
          <ac:chgData name="mahendra.cdac@gmail.com" userId="036982265d87b8e5" providerId="LiveId" clId="{CD9EB74A-4427-4161-961B-DEEBCB1FF0A8}" dt="2021-05-11T19:38:29.284" v="3166" actId="478"/>
          <ac:spMkLst>
            <pc:docMk/>
            <pc:sldMk cId="659450992" sldId="1008"/>
            <ac:spMk id="4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1T19:49:37.114" v="3168"/>
          <ac:spMkLst>
            <pc:docMk/>
            <pc:sldMk cId="659450992" sldId="1008"/>
            <ac:spMk id="4100" creationId="{00000000-0000-0000-0000-000000000000}"/>
          </ac:spMkLst>
        </pc:spChg>
      </pc:sldChg>
      <pc:sldChg chg="modSp add mod">
        <pc:chgData name="mahendra.cdac@gmail.com" userId="036982265d87b8e5" providerId="LiveId" clId="{CD9EB74A-4427-4161-961B-DEEBCB1FF0A8}" dt="2021-05-12T02:55:53.021" v="3495" actId="20577"/>
        <pc:sldMkLst>
          <pc:docMk/>
          <pc:sldMk cId="2507619121" sldId="1009"/>
        </pc:sldMkLst>
        <pc:spChg chg="mod">
          <ac:chgData name="mahendra.cdac@gmail.com" userId="036982265d87b8e5" providerId="LiveId" clId="{CD9EB74A-4427-4161-961B-DEEBCB1FF0A8}" dt="2021-05-12T02:55:53.021" v="3495" actId="20577"/>
          <ac:spMkLst>
            <pc:docMk/>
            <pc:sldMk cId="2507619121" sldId="1009"/>
            <ac:spMk id="6" creationId="{00000000-0000-0000-0000-000000000000}"/>
          </ac:spMkLst>
        </pc:spChg>
        <pc:spChg chg="mod">
          <ac:chgData name="mahendra.cdac@gmail.com" userId="036982265d87b8e5" providerId="LiveId" clId="{CD9EB74A-4427-4161-961B-DEEBCB1FF0A8}" dt="2021-05-12T02:55:14.283" v="3489" actId="20577"/>
          <ac:spMkLst>
            <pc:docMk/>
            <pc:sldMk cId="2507619121" sldId="1009"/>
            <ac:spMk id="35842" creationId="{00000000-0000-0000-0000-000000000000}"/>
          </ac:spMkLst>
        </pc:spChg>
      </pc:sldChg>
    </pc:docChg>
  </pc:docChgLst>
  <pc:docChgLst>
    <pc:chgData name="Mahendra L" userId="036982265d87b8e5" providerId="LiveId" clId="{BD76EC3A-5C22-4315-BD3B-1753DD7232E6}"/>
    <pc:docChg chg="undo custSel addSld delSld modSld">
      <pc:chgData name="Mahendra L" userId="036982265d87b8e5" providerId="LiveId" clId="{BD76EC3A-5C22-4315-BD3B-1753DD7232E6}" dt="2021-09-30T01:38:00.590" v="581"/>
      <pc:docMkLst>
        <pc:docMk/>
      </pc:docMkLst>
      <pc:sldChg chg="addSp modSp mod modAnim">
        <pc:chgData name="Mahendra L" userId="036982265d87b8e5" providerId="LiveId" clId="{BD76EC3A-5C22-4315-BD3B-1753DD7232E6}" dt="2021-09-30T00:57:29.097" v="5" actId="1037"/>
        <pc:sldMkLst>
          <pc:docMk/>
          <pc:sldMk cId="4247193292" sldId="565"/>
        </pc:sldMkLst>
        <pc:spChg chg="mod">
          <ac:chgData name="Mahendra L" userId="036982265d87b8e5" providerId="LiveId" clId="{BD76EC3A-5C22-4315-BD3B-1753DD7232E6}" dt="2021-09-30T00:56:57.230" v="3" actId="14100"/>
          <ac:spMkLst>
            <pc:docMk/>
            <pc:sldMk cId="4247193292" sldId="565"/>
            <ac:spMk id="2" creationId="{00000000-0000-0000-0000-000000000000}"/>
          </ac:spMkLst>
        </pc:spChg>
        <pc:spChg chg="mod">
          <ac:chgData name="Mahendra L" userId="036982265d87b8e5" providerId="LiveId" clId="{BD76EC3A-5C22-4315-BD3B-1753DD7232E6}" dt="2021-09-30T00:56:57.230" v="3" actId="14100"/>
          <ac:spMkLst>
            <pc:docMk/>
            <pc:sldMk cId="4247193292" sldId="565"/>
            <ac:spMk id="3" creationId="{00000000-0000-0000-0000-000000000000}"/>
          </ac:spMkLst>
        </pc:spChg>
        <pc:spChg chg="mod">
          <ac:chgData name="Mahendra L" userId="036982265d87b8e5" providerId="LiveId" clId="{BD76EC3A-5C22-4315-BD3B-1753DD7232E6}" dt="2021-09-30T00:57:29.097" v="5" actId="1037"/>
          <ac:spMkLst>
            <pc:docMk/>
            <pc:sldMk cId="4247193292" sldId="565"/>
            <ac:spMk id="4" creationId="{910C97BD-F740-40EC-99F6-7B23297738F4}"/>
          </ac:spMkLst>
        </pc:spChg>
        <pc:spChg chg="mod">
          <ac:chgData name="Mahendra L" userId="036982265d87b8e5" providerId="LiveId" clId="{BD76EC3A-5C22-4315-BD3B-1753DD7232E6}" dt="2021-09-30T00:56:57.230" v="3" actId="14100"/>
          <ac:spMkLst>
            <pc:docMk/>
            <pc:sldMk cId="4247193292" sldId="565"/>
            <ac:spMk id="19" creationId="{00000000-0000-0000-0000-000000000000}"/>
          </ac:spMkLst>
        </pc:spChg>
        <pc:spChg chg="mod">
          <ac:chgData name="Mahendra L" userId="036982265d87b8e5" providerId="LiveId" clId="{BD76EC3A-5C22-4315-BD3B-1753DD7232E6}" dt="2021-09-30T00:56:57.230" v="3" actId="14100"/>
          <ac:spMkLst>
            <pc:docMk/>
            <pc:sldMk cId="4247193292" sldId="565"/>
            <ac:spMk id="20" creationId="{FCDDF4A2-FF72-44B8-8BCF-B647AFE0D68E}"/>
          </ac:spMkLst>
        </pc:spChg>
        <pc:spChg chg="mod">
          <ac:chgData name="Mahendra L" userId="036982265d87b8e5" providerId="LiveId" clId="{BD76EC3A-5C22-4315-BD3B-1753DD7232E6}" dt="2021-09-30T00:56:57.230" v="3" actId="14100"/>
          <ac:spMkLst>
            <pc:docMk/>
            <pc:sldMk cId="4247193292" sldId="565"/>
            <ac:spMk id="21" creationId="{7286882A-E590-46E2-A72A-7C655DE09068}"/>
          </ac:spMkLst>
        </pc:spChg>
        <pc:spChg chg="mod">
          <ac:chgData name="Mahendra L" userId="036982265d87b8e5" providerId="LiveId" clId="{BD76EC3A-5C22-4315-BD3B-1753DD7232E6}" dt="2021-09-30T00:56:57.230" v="3" actId="14100"/>
          <ac:spMkLst>
            <pc:docMk/>
            <pc:sldMk cId="4247193292" sldId="565"/>
            <ac:spMk id="24" creationId="{519D9D72-2613-4D9F-AE52-3A22431CB080}"/>
          </ac:spMkLst>
        </pc:spChg>
        <pc:spChg chg="mod">
          <ac:chgData name="Mahendra L" userId="036982265d87b8e5" providerId="LiveId" clId="{BD76EC3A-5C22-4315-BD3B-1753DD7232E6}" dt="2021-09-30T00:56:57.230" v="3" actId="14100"/>
          <ac:spMkLst>
            <pc:docMk/>
            <pc:sldMk cId="4247193292" sldId="565"/>
            <ac:spMk id="25" creationId="{00000000-0000-0000-0000-000000000000}"/>
          </ac:spMkLst>
        </pc:spChg>
        <pc:spChg chg="mod">
          <ac:chgData name="Mahendra L" userId="036982265d87b8e5" providerId="LiveId" clId="{BD76EC3A-5C22-4315-BD3B-1753DD7232E6}" dt="2021-09-30T00:56:57.230" v="3" actId="14100"/>
          <ac:spMkLst>
            <pc:docMk/>
            <pc:sldMk cId="4247193292" sldId="565"/>
            <ac:spMk id="26" creationId="{00000000-0000-0000-0000-000000000000}"/>
          </ac:spMkLst>
        </pc:spChg>
        <pc:spChg chg="mod">
          <ac:chgData name="Mahendra L" userId="036982265d87b8e5" providerId="LiveId" clId="{BD76EC3A-5C22-4315-BD3B-1753DD7232E6}" dt="2021-09-30T00:56:57.230" v="3" actId="14100"/>
          <ac:spMkLst>
            <pc:docMk/>
            <pc:sldMk cId="4247193292" sldId="565"/>
            <ac:spMk id="27" creationId="{00000000-0000-0000-0000-000000000000}"/>
          </ac:spMkLst>
        </pc:spChg>
        <pc:spChg chg="mod">
          <ac:chgData name="Mahendra L" userId="036982265d87b8e5" providerId="LiveId" clId="{BD76EC3A-5C22-4315-BD3B-1753DD7232E6}" dt="2021-09-30T00:56:57.230" v="3" actId="14100"/>
          <ac:spMkLst>
            <pc:docMk/>
            <pc:sldMk cId="4247193292" sldId="565"/>
            <ac:spMk id="28" creationId="{00000000-0000-0000-0000-000000000000}"/>
          </ac:spMkLst>
        </pc:spChg>
        <pc:spChg chg="mod">
          <ac:chgData name="Mahendra L" userId="036982265d87b8e5" providerId="LiveId" clId="{BD76EC3A-5C22-4315-BD3B-1753DD7232E6}" dt="2021-09-30T00:56:57.230" v="3" actId="14100"/>
          <ac:spMkLst>
            <pc:docMk/>
            <pc:sldMk cId="4247193292" sldId="565"/>
            <ac:spMk id="29" creationId="{00000000-0000-0000-0000-000000000000}"/>
          </ac:spMkLst>
        </pc:spChg>
        <pc:spChg chg="mod">
          <ac:chgData name="Mahendra L" userId="036982265d87b8e5" providerId="LiveId" clId="{BD76EC3A-5C22-4315-BD3B-1753DD7232E6}" dt="2021-09-30T00:56:57.230" v="3" actId="14100"/>
          <ac:spMkLst>
            <pc:docMk/>
            <pc:sldMk cId="4247193292" sldId="565"/>
            <ac:spMk id="30" creationId="{00000000-0000-0000-0000-000000000000}"/>
          </ac:spMkLst>
        </pc:spChg>
        <pc:spChg chg="mod">
          <ac:chgData name="Mahendra L" userId="036982265d87b8e5" providerId="LiveId" clId="{BD76EC3A-5C22-4315-BD3B-1753DD7232E6}" dt="2021-09-30T00:57:29.097" v="5" actId="1037"/>
          <ac:spMkLst>
            <pc:docMk/>
            <pc:sldMk cId="4247193292" sldId="565"/>
            <ac:spMk id="31" creationId="{00000000-0000-0000-0000-000000000000}"/>
          </ac:spMkLst>
        </pc:spChg>
        <pc:spChg chg="mod">
          <ac:chgData name="Mahendra L" userId="036982265d87b8e5" providerId="LiveId" clId="{BD76EC3A-5C22-4315-BD3B-1753DD7232E6}" dt="2021-09-30T00:57:29.097" v="5" actId="1037"/>
          <ac:spMkLst>
            <pc:docMk/>
            <pc:sldMk cId="4247193292" sldId="565"/>
            <ac:spMk id="32" creationId="{00000000-0000-0000-0000-000000000000}"/>
          </ac:spMkLst>
        </pc:spChg>
        <pc:spChg chg="mod">
          <ac:chgData name="Mahendra L" userId="036982265d87b8e5" providerId="LiveId" clId="{BD76EC3A-5C22-4315-BD3B-1753DD7232E6}" dt="2021-09-30T00:56:57.230" v="3" actId="14100"/>
          <ac:spMkLst>
            <pc:docMk/>
            <pc:sldMk cId="4247193292" sldId="565"/>
            <ac:spMk id="33" creationId="{00000000-0000-0000-0000-000000000000}"/>
          </ac:spMkLst>
        </pc:spChg>
        <pc:spChg chg="add mod">
          <ac:chgData name="Mahendra L" userId="036982265d87b8e5" providerId="LiveId" clId="{BD76EC3A-5C22-4315-BD3B-1753DD7232E6}" dt="2021-09-30T00:57:29.097" v="5" actId="1037"/>
          <ac:spMkLst>
            <pc:docMk/>
            <pc:sldMk cId="4247193292" sldId="565"/>
            <ac:spMk id="34" creationId="{7883F717-7062-48CC-ABC7-C101E6AAD362}"/>
          </ac:spMkLst>
        </pc:spChg>
        <pc:spChg chg="mod">
          <ac:chgData name="Mahendra L" userId="036982265d87b8e5" providerId="LiveId" clId="{BD76EC3A-5C22-4315-BD3B-1753DD7232E6}" dt="2021-09-30T00:57:29.097" v="5" actId="1037"/>
          <ac:spMkLst>
            <pc:docMk/>
            <pc:sldMk cId="4247193292" sldId="565"/>
            <ac:spMk id="35" creationId="{00000000-0000-0000-0000-000000000000}"/>
          </ac:spMkLst>
        </pc:spChg>
        <pc:spChg chg="mod">
          <ac:chgData name="Mahendra L" userId="036982265d87b8e5" providerId="LiveId" clId="{BD76EC3A-5C22-4315-BD3B-1753DD7232E6}" dt="2021-09-30T00:56:57.230" v="3" actId="14100"/>
          <ac:spMkLst>
            <pc:docMk/>
            <pc:sldMk cId="4247193292" sldId="565"/>
            <ac:spMk id="36" creationId="{00000000-0000-0000-0000-000000000000}"/>
          </ac:spMkLst>
        </pc:spChg>
        <pc:spChg chg="mod">
          <ac:chgData name="Mahendra L" userId="036982265d87b8e5" providerId="LiveId" clId="{BD76EC3A-5C22-4315-BD3B-1753DD7232E6}" dt="2021-09-30T00:56:57.230" v="3" actId="14100"/>
          <ac:spMkLst>
            <pc:docMk/>
            <pc:sldMk cId="4247193292" sldId="565"/>
            <ac:spMk id="37" creationId="{00000000-0000-0000-0000-000000000000}"/>
          </ac:spMkLst>
        </pc:spChg>
        <pc:spChg chg="add mod">
          <ac:chgData name="Mahendra L" userId="036982265d87b8e5" providerId="LiveId" clId="{BD76EC3A-5C22-4315-BD3B-1753DD7232E6}" dt="2021-09-30T00:57:29.097" v="5" actId="1037"/>
          <ac:spMkLst>
            <pc:docMk/>
            <pc:sldMk cId="4247193292" sldId="565"/>
            <ac:spMk id="38" creationId="{D2E9794E-BFC5-4A84-8A85-EB6CFACCF1E4}"/>
          </ac:spMkLst>
        </pc:spChg>
        <pc:spChg chg="add mod">
          <ac:chgData name="Mahendra L" userId="036982265d87b8e5" providerId="LiveId" clId="{BD76EC3A-5C22-4315-BD3B-1753DD7232E6}" dt="2021-09-30T00:57:29.097" v="5" actId="1037"/>
          <ac:spMkLst>
            <pc:docMk/>
            <pc:sldMk cId="4247193292" sldId="565"/>
            <ac:spMk id="40" creationId="{1711A2A2-6B8C-46D3-A894-6E48233727DD}"/>
          </ac:spMkLst>
        </pc:spChg>
        <pc:spChg chg="add mod">
          <ac:chgData name="Mahendra L" userId="036982265d87b8e5" providerId="LiveId" clId="{BD76EC3A-5C22-4315-BD3B-1753DD7232E6}" dt="2021-09-30T00:57:29.097" v="5" actId="1037"/>
          <ac:spMkLst>
            <pc:docMk/>
            <pc:sldMk cId="4247193292" sldId="565"/>
            <ac:spMk id="42" creationId="{49FD2D15-B344-40ED-B818-307D67C2F2A4}"/>
          </ac:spMkLst>
        </pc:spChg>
        <pc:spChg chg="mod">
          <ac:chgData name="Mahendra L" userId="036982265d87b8e5" providerId="LiveId" clId="{BD76EC3A-5C22-4315-BD3B-1753DD7232E6}" dt="2021-09-30T00:56:57.230" v="3" actId="14100"/>
          <ac:spMkLst>
            <pc:docMk/>
            <pc:sldMk cId="4247193292" sldId="565"/>
            <ac:spMk id="116740" creationId="{00000000-0000-0000-0000-000000000000}"/>
          </ac:spMkLst>
        </pc:spChg>
        <pc:cxnChg chg="mod">
          <ac:chgData name="Mahendra L" userId="036982265d87b8e5" providerId="LiveId" clId="{BD76EC3A-5C22-4315-BD3B-1753DD7232E6}" dt="2021-09-30T00:56:57.230" v="3" actId="14100"/>
          <ac:cxnSpMkLst>
            <pc:docMk/>
            <pc:sldMk cId="4247193292" sldId="565"/>
            <ac:cxnSpMk id="23" creationId="{236677B2-2DEC-4855-8F92-8BF5816DDA91}"/>
          </ac:cxnSpMkLst>
        </pc:cxnChg>
        <pc:cxnChg chg="mod">
          <ac:chgData name="Mahendra L" userId="036982265d87b8e5" providerId="LiveId" clId="{BD76EC3A-5C22-4315-BD3B-1753DD7232E6}" dt="2021-09-30T00:57:29.097" v="5" actId="1037"/>
          <ac:cxnSpMkLst>
            <pc:docMk/>
            <pc:sldMk cId="4247193292" sldId="565"/>
            <ac:cxnSpMk id="39" creationId="{00000000-0000-0000-0000-000000000000}"/>
          </ac:cxnSpMkLst>
        </pc:cxnChg>
        <pc:cxnChg chg="add mod">
          <ac:chgData name="Mahendra L" userId="036982265d87b8e5" providerId="LiveId" clId="{BD76EC3A-5C22-4315-BD3B-1753DD7232E6}" dt="2021-09-30T00:57:29.097" v="5" actId="1037"/>
          <ac:cxnSpMkLst>
            <pc:docMk/>
            <pc:sldMk cId="4247193292" sldId="565"/>
            <ac:cxnSpMk id="41" creationId="{6B9600B5-2E16-470D-9E89-EF836A2770B8}"/>
          </ac:cxnSpMkLst>
        </pc:cxnChg>
      </pc:sldChg>
      <pc:sldChg chg="addSp delSp modSp mod addAnim delAnim modAnim">
        <pc:chgData name="Mahendra L" userId="036982265d87b8e5" providerId="LiveId" clId="{BD76EC3A-5C22-4315-BD3B-1753DD7232E6}" dt="2021-09-30T01:20:18.852" v="553" actId="14100"/>
        <pc:sldMkLst>
          <pc:docMk/>
          <pc:sldMk cId="4247193292" sldId="856"/>
        </pc:sldMkLst>
        <pc:spChg chg="add del mod">
          <ac:chgData name="Mahendra L" userId="036982265d87b8e5" providerId="LiveId" clId="{BD76EC3A-5C22-4315-BD3B-1753DD7232E6}" dt="2021-09-30T01:06:40.596" v="125" actId="478"/>
          <ac:spMkLst>
            <pc:docMk/>
            <pc:sldMk cId="4247193292" sldId="856"/>
            <ac:spMk id="4" creationId="{E762EC90-DB65-45A3-B219-64C2A1DC7592}"/>
          </ac:spMkLst>
        </pc:spChg>
        <pc:spChg chg="add mod">
          <ac:chgData name="Mahendra L" userId="036982265d87b8e5" providerId="LiveId" clId="{BD76EC3A-5C22-4315-BD3B-1753DD7232E6}" dt="2021-09-30T00:58:32.925" v="29" actId="20577"/>
          <ac:spMkLst>
            <pc:docMk/>
            <pc:sldMk cId="4247193292" sldId="856"/>
            <ac:spMk id="5" creationId="{EEEBBD65-E5DA-412D-A513-E3C124EB55E5}"/>
          </ac:spMkLst>
        </pc:spChg>
        <pc:spChg chg="add del mod">
          <ac:chgData name="Mahendra L" userId="036982265d87b8e5" providerId="LiveId" clId="{BD76EC3A-5C22-4315-BD3B-1753DD7232E6}" dt="2021-09-30T01:15:45.268" v="391" actId="478"/>
          <ac:spMkLst>
            <pc:docMk/>
            <pc:sldMk cId="4247193292" sldId="856"/>
            <ac:spMk id="6" creationId="{84851220-EA2B-4299-AF75-842F8922C4A3}"/>
          </ac:spMkLst>
        </pc:spChg>
        <pc:spChg chg="add del mod">
          <ac:chgData name="Mahendra L" userId="036982265d87b8e5" providerId="LiveId" clId="{BD76EC3A-5C22-4315-BD3B-1753DD7232E6}" dt="2021-09-30T01:06:27.924" v="122" actId="478"/>
          <ac:spMkLst>
            <pc:docMk/>
            <pc:sldMk cId="4247193292" sldId="856"/>
            <ac:spMk id="7" creationId="{5B887D04-F4FC-4FB6-BB5E-2454B91B6689}"/>
          </ac:spMkLst>
        </pc:spChg>
        <pc:spChg chg="add mod">
          <ac:chgData name="Mahendra L" userId="036982265d87b8e5" providerId="LiveId" clId="{BD76EC3A-5C22-4315-BD3B-1753DD7232E6}" dt="2021-09-30T00:57:49.307" v="21" actId="1037"/>
          <ac:spMkLst>
            <pc:docMk/>
            <pc:sldMk cId="4247193292" sldId="856"/>
            <ac:spMk id="8" creationId="{2A98F002-D579-4660-85E0-1077CDEF2C39}"/>
          </ac:spMkLst>
        </pc:spChg>
        <pc:spChg chg="add mod">
          <ac:chgData name="Mahendra L" userId="036982265d87b8e5" providerId="LiveId" clId="{BD76EC3A-5C22-4315-BD3B-1753DD7232E6}" dt="2021-09-30T00:58:00.438" v="24" actId="20577"/>
          <ac:spMkLst>
            <pc:docMk/>
            <pc:sldMk cId="4247193292" sldId="856"/>
            <ac:spMk id="9" creationId="{6A9FD264-2785-4376-B739-85D5377536C3}"/>
          </ac:spMkLst>
        </pc:spChg>
        <pc:spChg chg="add mod">
          <ac:chgData name="Mahendra L" userId="036982265d87b8e5" providerId="LiveId" clId="{BD76EC3A-5C22-4315-BD3B-1753DD7232E6}" dt="2021-09-30T01:20:00.698" v="551" actId="1035"/>
          <ac:spMkLst>
            <pc:docMk/>
            <pc:sldMk cId="4247193292" sldId="856"/>
            <ac:spMk id="10" creationId="{80AED7C5-AD36-4DC2-BD18-920D8B3C8AB9}"/>
          </ac:spMkLst>
        </pc:spChg>
        <pc:spChg chg="add mod">
          <ac:chgData name="Mahendra L" userId="036982265d87b8e5" providerId="LiveId" clId="{BD76EC3A-5C22-4315-BD3B-1753DD7232E6}" dt="2021-09-30T01:01:38.802" v="92" actId="14100"/>
          <ac:spMkLst>
            <pc:docMk/>
            <pc:sldMk cId="4247193292" sldId="856"/>
            <ac:spMk id="12" creationId="{444FA7E9-B59A-434B-917F-B30B0DD66FDC}"/>
          </ac:spMkLst>
        </pc:spChg>
        <pc:spChg chg="add del mod">
          <ac:chgData name="Mahendra L" userId="036982265d87b8e5" providerId="LiveId" clId="{BD76EC3A-5C22-4315-BD3B-1753DD7232E6}" dt="2021-09-30T01:06:08.277" v="113" actId="478"/>
          <ac:spMkLst>
            <pc:docMk/>
            <pc:sldMk cId="4247193292" sldId="856"/>
            <ac:spMk id="13" creationId="{0694F9AE-E402-4D29-92DB-3B9891C5B79E}"/>
          </ac:spMkLst>
        </pc:spChg>
        <pc:spChg chg="add del mod">
          <ac:chgData name="Mahendra L" userId="036982265d87b8e5" providerId="LiveId" clId="{BD76EC3A-5C22-4315-BD3B-1753DD7232E6}" dt="2021-09-30T01:06:01.504" v="111" actId="478"/>
          <ac:spMkLst>
            <pc:docMk/>
            <pc:sldMk cId="4247193292" sldId="856"/>
            <ac:spMk id="14" creationId="{AE9DBE23-5192-44C8-9E52-F63B30A95159}"/>
          </ac:spMkLst>
        </pc:spChg>
        <pc:spChg chg="add del mod">
          <ac:chgData name="Mahendra L" userId="036982265d87b8e5" providerId="LiveId" clId="{BD76EC3A-5C22-4315-BD3B-1753DD7232E6}" dt="2021-09-30T01:08:08.431" v="208" actId="478"/>
          <ac:spMkLst>
            <pc:docMk/>
            <pc:sldMk cId="4247193292" sldId="856"/>
            <ac:spMk id="15" creationId="{BCBA4A33-7CB7-4C2B-B04F-0C77A8857ADC}"/>
          </ac:spMkLst>
        </pc:spChg>
        <pc:spChg chg="add del mod">
          <ac:chgData name="Mahendra L" userId="036982265d87b8e5" providerId="LiveId" clId="{BD76EC3A-5C22-4315-BD3B-1753DD7232E6}" dt="2021-09-30T01:06:05.506" v="112" actId="478"/>
          <ac:spMkLst>
            <pc:docMk/>
            <pc:sldMk cId="4247193292" sldId="856"/>
            <ac:spMk id="16" creationId="{A0A42AEA-7C1A-4905-B00E-5CE6C74B0C50}"/>
          </ac:spMkLst>
        </pc:spChg>
        <pc:spChg chg="add mod">
          <ac:chgData name="Mahendra L" userId="036982265d87b8e5" providerId="LiveId" clId="{BD76EC3A-5C22-4315-BD3B-1753DD7232E6}" dt="2021-09-30T01:02:55.995" v="98" actId="14100"/>
          <ac:spMkLst>
            <pc:docMk/>
            <pc:sldMk cId="4247193292" sldId="856"/>
            <ac:spMk id="17" creationId="{45E6A215-3A76-4155-B55C-F172EEC011E6}"/>
          </ac:spMkLst>
        </pc:spChg>
        <pc:spChg chg="add mod">
          <ac:chgData name="Mahendra L" userId="036982265d87b8e5" providerId="LiveId" clId="{BD76EC3A-5C22-4315-BD3B-1753DD7232E6}" dt="2021-09-30T01:02:55.995" v="98" actId="14100"/>
          <ac:spMkLst>
            <pc:docMk/>
            <pc:sldMk cId="4247193292" sldId="856"/>
            <ac:spMk id="18" creationId="{2FF309CC-60D4-47AC-B0C3-577536AFD26C}"/>
          </ac:spMkLst>
        </pc:spChg>
        <pc:spChg chg="add mod">
          <ac:chgData name="Mahendra L" userId="036982265d87b8e5" providerId="LiveId" clId="{BD76EC3A-5C22-4315-BD3B-1753DD7232E6}" dt="2021-09-30T01:02:55.995" v="98" actId="14100"/>
          <ac:spMkLst>
            <pc:docMk/>
            <pc:sldMk cId="4247193292" sldId="856"/>
            <ac:spMk id="19" creationId="{368B8516-4494-4309-91E7-977F052025F1}"/>
          </ac:spMkLst>
        </pc:spChg>
        <pc:spChg chg="add mod">
          <ac:chgData name="Mahendra L" userId="036982265d87b8e5" providerId="LiveId" clId="{BD76EC3A-5C22-4315-BD3B-1753DD7232E6}" dt="2021-09-30T00:59:09.291" v="80" actId="20577"/>
          <ac:spMkLst>
            <pc:docMk/>
            <pc:sldMk cId="4247193292" sldId="856"/>
            <ac:spMk id="21" creationId="{BD4B1BE3-C8C6-4C26-A879-0C80BA2CB38C}"/>
          </ac:spMkLst>
        </pc:spChg>
        <pc:spChg chg="add del mod">
          <ac:chgData name="Mahendra L" userId="036982265d87b8e5" providerId="LiveId" clId="{BD76EC3A-5C22-4315-BD3B-1753DD7232E6}" dt="2021-09-30T01:06:23.422" v="120" actId="478"/>
          <ac:spMkLst>
            <pc:docMk/>
            <pc:sldMk cId="4247193292" sldId="856"/>
            <ac:spMk id="22" creationId="{6126F0E5-23E4-466C-979D-A242161524F0}"/>
          </ac:spMkLst>
        </pc:spChg>
        <pc:spChg chg="add del mod">
          <ac:chgData name="Mahendra L" userId="036982265d87b8e5" providerId="LiveId" clId="{BD76EC3A-5C22-4315-BD3B-1753DD7232E6}" dt="2021-09-30T01:16:09.017" v="398" actId="478"/>
          <ac:spMkLst>
            <pc:docMk/>
            <pc:sldMk cId="4247193292" sldId="856"/>
            <ac:spMk id="23" creationId="{A14B8085-6DFF-43D5-9AA2-1F9D3A6AFB6A}"/>
          </ac:spMkLst>
        </pc:spChg>
        <pc:spChg chg="add del mod">
          <ac:chgData name="Mahendra L" userId="036982265d87b8e5" providerId="LiveId" clId="{BD76EC3A-5C22-4315-BD3B-1753DD7232E6}" dt="2021-09-30T01:15:38.187" v="388" actId="478"/>
          <ac:spMkLst>
            <pc:docMk/>
            <pc:sldMk cId="4247193292" sldId="856"/>
            <ac:spMk id="24" creationId="{97A88981-2B5A-4CA6-B349-614CC98646AF}"/>
          </ac:spMkLst>
        </pc:spChg>
        <pc:spChg chg="add del mod">
          <ac:chgData name="Mahendra L" userId="036982265d87b8e5" providerId="LiveId" clId="{BD76EC3A-5C22-4315-BD3B-1753DD7232E6}" dt="2021-09-30T01:06:20.022" v="118" actId="478"/>
          <ac:spMkLst>
            <pc:docMk/>
            <pc:sldMk cId="4247193292" sldId="856"/>
            <ac:spMk id="25" creationId="{9C0EF250-2637-455A-AC91-0BD3C600FA51}"/>
          </ac:spMkLst>
        </pc:spChg>
        <pc:spChg chg="add del mod">
          <ac:chgData name="Mahendra L" userId="036982265d87b8e5" providerId="LiveId" clId="{BD76EC3A-5C22-4315-BD3B-1753DD7232E6}" dt="2021-09-30T01:06:16.046" v="116" actId="478"/>
          <ac:spMkLst>
            <pc:docMk/>
            <pc:sldMk cId="4247193292" sldId="856"/>
            <ac:spMk id="27" creationId="{D3A1907C-B668-4821-8650-CFDC510ABB45}"/>
          </ac:spMkLst>
        </pc:spChg>
        <pc:spChg chg="add del mod">
          <ac:chgData name="Mahendra L" userId="036982265d87b8e5" providerId="LiveId" clId="{BD76EC3A-5C22-4315-BD3B-1753DD7232E6}" dt="2021-09-30T01:16:03.860" v="396" actId="478"/>
          <ac:spMkLst>
            <pc:docMk/>
            <pc:sldMk cId="4247193292" sldId="856"/>
            <ac:spMk id="28" creationId="{8D6DDC62-C2A0-4373-8425-7024B87EE291}"/>
          </ac:spMkLst>
        </pc:spChg>
        <pc:spChg chg="add del mod">
          <ac:chgData name="Mahendra L" userId="036982265d87b8e5" providerId="LiveId" clId="{BD76EC3A-5C22-4315-BD3B-1753DD7232E6}" dt="2021-09-30T01:15:31.398" v="386" actId="478"/>
          <ac:spMkLst>
            <pc:docMk/>
            <pc:sldMk cId="4247193292" sldId="856"/>
            <ac:spMk id="29" creationId="{738207C5-3944-459C-8B23-C9F4798C530A}"/>
          </ac:spMkLst>
        </pc:spChg>
        <pc:spChg chg="add del mod">
          <ac:chgData name="Mahendra L" userId="036982265d87b8e5" providerId="LiveId" clId="{BD76EC3A-5C22-4315-BD3B-1753DD7232E6}" dt="2021-09-30T01:06:13.053" v="115" actId="478"/>
          <ac:spMkLst>
            <pc:docMk/>
            <pc:sldMk cId="4247193292" sldId="856"/>
            <ac:spMk id="30" creationId="{37CD8C9A-9C73-4DC6-8856-9E1B15A14B44}"/>
          </ac:spMkLst>
        </pc:spChg>
        <pc:spChg chg="add mod">
          <ac:chgData name="Mahendra L" userId="036982265d87b8e5" providerId="LiveId" clId="{BD76EC3A-5C22-4315-BD3B-1753DD7232E6}" dt="2021-09-30T01:05:53.551" v="109" actId="571"/>
          <ac:spMkLst>
            <pc:docMk/>
            <pc:sldMk cId="4247193292" sldId="856"/>
            <ac:spMk id="32" creationId="{58644F8E-8DC1-42A0-82E5-3D49BD1222CB}"/>
          </ac:spMkLst>
        </pc:spChg>
        <pc:spChg chg="add mod">
          <ac:chgData name="Mahendra L" userId="036982265d87b8e5" providerId="LiveId" clId="{BD76EC3A-5C22-4315-BD3B-1753DD7232E6}" dt="2021-09-30T01:05:53.551" v="109" actId="571"/>
          <ac:spMkLst>
            <pc:docMk/>
            <pc:sldMk cId="4247193292" sldId="856"/>
            <ac:spMk id="33" creationId="{A0FFE4F4-E5D9-4B64-8264-EE36289C680D}"/>
          </ac:spMkLst>
        </pc:spChg>
        <pc:spChg chg="add mod">
          <ac:chgData name="Mahendra L" userId="036982265d87b8e5" providerId="LiveId" clId="{BD76EC3A-5C22-4315-BD3B-1753DD7232E6}" dt="2021-09-30T01:07:02.221" v="161" actId="571"/>
          <ac:spMkLst>
            <pc:docMk/>
            <pc:sldMk cId="4247193292" sldId="856"/>
            <ac:spMk id="34" creationId="{12C1A525-A677-49F0-ACDE-A2F722B26673}"/>
          </ac:spMkLst>
        </pc:spChg>
        <pc:spChg chg="add mod">
          <ac:chgData name="Mahendra L" userId="036982265d87b8e5" providerId="LiveId" clId="{BD76EC3A-5C22-4315-BD3B-1753DD7232E6}" dt="2021-09-30T01:07:02.221" v="161" actId="571"/>
          <ac:spMkLst>
            <pc:docMk/>
            <pc:sldMk cId="4247193292" sldId="856"/>
            <ac:spMk id="35" creationId="{F36952FE-6A74-4AE7-A8AC-AFCB37BEF3AC}"/>
          </ac:spMkLst>
        </pc:spChg>
        <pc:spChg chg="add del mod">
          <ac:chgData name="Mahendra L" userId="036982265d87b8e5" providerId="LiveId" clId="{BD76EC3A-5C22-4315-BD3B-1753DD7232E6}" dt="2021-09-30T01:07:01.701" v="160"/>
          <ac:spMkLst>
            <pc:docMk/>
            <pc:sldMk cId="4247193292" sldId="856"/>
            <ac:spMk id="36" creationId="{319FF607-2231-47CB-9157-D528F11D21B3}"/>
          </ac:spMkLst>
        </pc:spChg>
        <pc:spChg chg="add del mod">
          <ac:chgData name="Mahendra L" userId="036982265d87b8e5" providerId="LiveId" clId="{BD76EC3A-5C22-4315-BD3B-1753DD7232E6}" dt="2021-09-30T01:07:01.701" v="160"/>
          <ac:spMkLst>
            <pc:docMk/>
            <pc:sldMk cId="4247193292" sldId="856"/>
            <ac:spMk id="37" creationId="{C487B420-D190-4B4B-B773-449D51206570}"/>
          </ac:spMkLst>
        </pc:spChg>
        <pc:spChg chg="add mod">
          <ac:chgData name="Mahendra L" userId="036982265d87b8e5" providerId="LiveId" clId="{BD76EC3A-5C22-4315-BD3B-1753DD7232E6}" dt="2021-09-30T01:07:19.239" v="197" actId="1036"/>
          <ac:spMkLst>
            <pc:docMk/>
            <pc:sldMk cId="4247193292" sldId="856"/>
            <ac:spMk id="38" creationId="{75688D48-EFEB-4778-A891-79A4C6F2B692}"/>
          </ac:spMkLst>
        </pc:spChg>
        <pc:spChg chg="add del mod">
          <ac:chgData name="Mahendra L" userId="036982265d87b8e5" providerId="LiveId" clId="{BD76EC3A-5C22-4315-BD3B-1753DD7232E6}" dt="2021-09-30T01:16:13.108" v="399" actId="14100"/>
          <ac:spMkLst>
            <pc:docMk/>
            <pc:sldMk cId="4247193292" sldId="856"/>
            <ac:spMk id="39" creationId="{B1EFF4D4-4978-4FE9-9ECB-C313FAFE947E}"/>
          </ac:spMkLst>
        </pc:spChg>
        <pc:spChg chg="add del mod">
          <ac:chgData name="Mahendra L" userId="036982265d87b8e5" providerId="LiveId" clId="{BD76EC3A-5C22-4315-BD3B-1753DD7232E6}" dt="2021-09-30T01:15:59.177" v="394" actId="478"/>
          <ac:spMkLst>
            <pc:docMk/>
            <pc:sldMk cId="4247193292" sldId="856"/>
            <ac:spMk id="40" creationId="{8BA43E5D-6F1A-45E3-B047-E961428FA48A}"/>
          </ac:spMkLst>
        </pc:spChg>
        <pc:spChg chg="add del mod">
          <ac:chgData name="Mahendra L" userId="036982265d87b8e5" providerId="LiveId" clId="{BD76EC3A-5C22-4315-BD3B-1753DD7232E6}" dt="2021-09-30T01:15:53.859" v="393" actId="478"/>
          <ac:spMkLst>
            <pc:docMk/>
            <pc:sldMk cId="4247193292" sldId="856"/>
            <ac:spMk id="41" creationId="{EDEE6FDB-A3DC-4938-9A7D-9748A3B350B2}"/>
          </ac:spMkLst>
        </pc:spChg>
        <pc:spChg chg="add del mod">
          <ac:chgData name="Mahendra L" userId="036982265d87b8e5" providerId="LiveId" clId="{BD76EC3A-5C22-4315-BD3B-1753DD7232E6}" dt="2021-09-30T01:15:49.494" v="392" actId="478"/>
          <ac:spMkLst>
            <pc:docMk/>
            <pc:sldMk cId="4247193292" sldId="856"/>
            <ac:spMk id="42" creationId="{FF253F76-134F-4CEB-A1D2-6800FFD7F7D7}"/>
          </ac:spMkLst>
        </pc:spChg>
        <pc:spChg chg="add del mod">
          <ac:chgData name="Mahendra L" userId="036982265d87b8e5" providerId="LiveId" clId="{BD76EC3A-5C22-4315-BD3B-1753DD7232E6}" dt="2021-09-30T01:15:12.789" v="381" actId="478"/>
          <ac:spMkLst>
            <pc:docMk/>
            <pc:sldMk cId="4247193292" sldId="856"/>
            <ac:spMk id="44" creationId="{39EBD511-D708-4DA9-995D-F5665AC88746}"/>
          </ac:spMkLst>
        </pc:spChg>
        <pc:spChg chg="add del mod">
          <ac:chgData name="Mahendra L" userId="036982265d87b8e5" providerId="LiveId" clId="{BD76EC3A-5C22-4315-BD3B-1753DD7232E6}" dt="2021-09-30T01:12:32.282" v="232" actId="478"/>
          <ac:spMkLst>
            <pc:docMk/>
            <pc:sldMk cId="4247193292" sldId="856"/>
            <ac:spMk id="45" creationId="{564798DB-6485-4362-82E1-934173C82C7D}"/>
          </ac:spMkLst>
        </pc:spChg>
        <pc:spChg chg="add del mod">
          <ac:chgData name="Mahendra L" userId="036982265d87b8e5" providerId="LiveId" clId="{BD76EC3A-5C22-4315-BD3B-1753DD7232E6}" dt="2021-09-30T01:08:03.330" v="206"/>
          <ac:spMkLst>
            <pc:docMk/>
            <pc:sldMk cId="4247193292" sldId="856"/>
            <ac:spMk id="46" creationId="{C36BC964-A6AB-4B62-B8A4-D84FE5EA5C5C}"/>
          </ac:spMkLst>
        </pc:spChg>
        <pc:spChg chg="add del mod">
          <ac:chgData name="Mahendra L" userId="036982265d87b8e5" providerId="LiveId" clId="{BD76EC3A-5C22-4315-BD3B-1753DD7232E6}" dt="2021-09-30T01:08:03.330" v="206"/>
          <ac:spMkLst>
            <pc:docMk/>
            <pc:sldMk cId="4247193292" sldId="856"/>
            <ac:spMk id="47" creationId="{E2EF1FAE-060A-45B9-84BB-435AC80B14BF}"/>
          </ac:spMkLst>
        </pc:spChg>
        <pc:spChg chg="add del mod">
          <ac:chgData name="Mahendra L" userId="036982265d87b8e5" providerId="LiveId" clId="{BD76EC3A-5C22-4315-BD3B-1753DD7232E6}" dt="2021-09-30T01:14:50.173" v="328" actId="478"/>
          <ac:spMkLst>
            <pc:docMk/>
            <pc:sldMk cId="4247193292" sldId="856"/>
            <ac:spMk id="48" creationId="{6D9F5E1D-5991-4799-9DD0-5C9E537E8F27}"/>
          </ac:spMkLst>
        </pc:spChg>
        <pc:spChg chg="add del mod">
          <ac:chgData name="Mahendra L" userId="036982265d87b8e5" providerId="LiveId" clId="{BD76EC3A-5C22-4315-BD3B-1753DD7232E6}" dt="2021-09-30T01:14:50.173" v="328" actId="478"/>
          <ac:spMkLst>
            <pc:docMk/>
            <pc:sldMk cId="4247193292" sldId="856"/>
            <ac:spMk id="49" creationId="{7122939C-C788-437B-AD43-33F37486D26D}"/>
          </ac:spMkLst>
        </pc:spChg>
        <pc:spChg chg="add del mod">
          <ac:chgData name="Mahendra L" userId="036982265d87b8e5" providerId="LiveId" clId="{BD76EC3A-5C22-4315-BD3B-1753DD7232E6}" dt="2021-09-30T01:14:50.173" v="328" actId="478"/>
          <ac:spMkLst>
            <pc:docMk/>
            <pc:sldMk cId="4247193292" sldId="856"/>
            <ac:spMk id="50" creationId="{44DA1C1F-807D-4980-8ADE-5E21421CD6DB}"/>
          </ac:spMkLst>
        </pc:spChg>
        <pc:spChg chg="add del mod">
          <ac:chgData name="Mahendra L" userId="036982265d87b8e5" providerId="LiveId" clId="{BD76EC3A-5C22-4315-BD3B-1753DD7232E6}" dt="2021-09-30T01:14:50.173" v="328" actId="478"/>
          <ac:spMkLst>
            <pc:docMk/>
            <pc:sldMk cId="4247193292" sldId="856"/>
            <ac:spMk id="51" creationId="{FDCA57E5-6483-468C-B1BE-952A8F79DB78}"/>
          </ac:spMkLst>
        </pc:spChg>
        <pc:spChg chg="add del mod">
          <ac:chgData name="Mahendra L" userId="036982265d87b8e5" providerId="LiveId" clId="{BD76EC3A-5C22-4315-BD3B-1753DD7232E6}" dt="2021-09-30T01:14:50.173" v="328" actId="478"/>
          <ac:spMkLst>
            <pc:docMk/>
            <pc:sldMk cId="4247193292" sldId="856"/>
            <ac:spMk id="52" creationId="{4343B7C5-E1F1-46D9-8B98-18AF04FF4D91}"/>
          </ac:spMkLst>
        </pc:spChg>
        <pc:spChg chg="add del mod">
          <ac:chgData name="Mahendra L" userId="036982265d87b8e5" providerId="LiveId" clId="{BD76EC3A-5C22-4315-BD3B-1753DD7232E6}" dt="2021-09-30T01:14:50.173" v="328" actId="478"/>
          <ac:spMkLst>
            <pc:docMk/>
            <pc:sldMk cId="4247193292" sldId="856"/>
            <ac:spMk id="53" creationId="{8471F191-2C5A-470D-982F-04BF7C2B08C2}"/>
          </ac:spMkLst>
        </pc:spChg>
        <pc:spChg chg="add del mod">
          <ac:chgData name="Mahendra L" userId="036982265d87b8e5" providerId="LiveId" clId="{BD76EC3A-5C22-4315-BD3B-1753DD7232E6}" dt="2021-09-30T01:14:50.173" v="328" actId="478"/>
          <ac:spMkLst>
            <pc:docMk/>
            <pc:sldMk cId="4247193292" sldId="856"/>
            <ac:spMk id="54" creationId="{FBA39BD6-C092-4047-8C48-4C63C65EFF59}"/>
          </ac:spMkLst>
        </pc:spChg>
        <pc:spChg chg="add del mod">
          <ac:chgData name="Mahendra L" userId="036982265d87b8e5" providerId="LiveId" clId="{BD76EC3A-5C22-4315-BD3B-1753DD7232E6}" dt="2021-09-30T01:14:50.173" v="328" actId="478"/>
          <ac:spMkLst>
            <pc:docMk/>
            <pc:sldMk cId="4247193292" sldId="856"/>
            <ac:spMk id="55" creationId="{10B80334-43B3-4B18-A42D-5A238531721E}"/>
          </ac:spMkLst>
        </pc:spChg>
        <pc:spChg chg="add del mod">
          <ac:chgData name="Mahendra L" userId="036982265d87b8e5" providerId="LiveId" clId="{BD76EC3A-5C22-4315-BD3B-1753DD7232E6}" dt="2021-09-30T01:14:50.173" v="328" actId="478"/>
          <ac:spMkLst>
            <pc:docMk/>
            <pc:sldMk cId="4247193292" sldId="856"/>
            <ac:spMk id="56" creationId="{42E103B5-38E7-4ED3-A343-BF32C5FD487C}"/>
          </ac:spMkLst>
        </pc:spChg>
        <pc:spChg chg="add del mod">
          <ac:chgData name="Mahendra L" userId="036982265d87b8e5" providerId="LiveId" clId="{BD76EC3A-5C22-4315-BD3B-1753DD7232E6}" dt="2021-09-30T01:14:50.173" v="328" actId="478"/>
          <ac:spMkLst>
            <pc:docMk/>
            <pc:sldMk cId="4247193292" sldId="856"/>
            <ac:spMk id="57" creationId="{FA5CD2BD-F906-4610-A11C-B908FF590A07}"/>
          </ac:spMkLst>
        </pc:spChg>
        <pc:spChg chg="add del mod">
          <ac:chgData name="Mahendra L" userId="036982265d87b8e5" providerId="LiveId" clId="{BD76EC3A-5C22-4315-BD3B-1753DD7232E6}" dt="2021-09-30T01:14:50.173" v="328" actId="478"/>
          <ac:spMkLst>
            <pc:docMk/>
            <pc:sldMk cId="4247193292" sldId="856"/>
            <ac:spMk id="58" creationId="{2E1D39CB-3C45-4CCA-9130-DA13CD141912}"/>
          </ac:spMkLst>
        </pc:spChg>
        <pc:spChg chg="add del mod">
          <ac:chgData name="Mahendra L" userId="036982265d87b8e5" providerId="LiveId" clId="{BD76EC3A-5C22-4315-BD3B-1753DD7232E6}" dt="2021-09-30T01:14:50.173" v="328" actId="478"/>
          <ac:spMkLst>
            <pc:docMk/>
            <pc:sldMk cId="4247193292" sldId="856"/>
            <ac:spMk id="59" creationId="{3FAE72BD-1344-4427-962C-3C9494F4C7E8}"/>
          </ac:spMkLst>
        </pc:spChg>
        <pc:spChg chg="add del mod">
          <ac:chgData name="Mahendra L" userId="036982265d87b8e5" providerId="LiveId" clId="{BD76EC3A-5C22-4315-BD3B-1753DD7232E6}" dt="2021-09-30T01:15:26.999" v="385" actId="478"/>
          <ac:spMkLst>
            <pc:docMk/>
            <pc:sldMk cId="4247193292" sldId="856"/>
            <ac:spMk id="60" creationId="{DD69A760-0663-40B0-8664-CF8D01F03A18}"/>
          </ac:spMkLst>
        </pc:spChg>
        <pc:spChg chg="add del mod">
          <ac:chgData name="Mahendra L" userId="036982265d87b8e5" providerId="LiveId" clId="{BD76EC3A-5C22-4315-BD3B-1753DD7232E6}" dt="2021-09-30T01:15:26.999" v="385" actId="478"/>
          <ac:spMkLst>
            <pc:docMk/>
            <pc:sldMk cId="4247193292" sldId="856"/>
            <ac:spMk id="61" creationId="{8E98B349-0812-4A06-9B7F-50A899FB7B9D}"/>
          </ac:spMkLst>
        </pc:spChg>
        <pc:spChg chg="add del mod">
          <ac:chgData name="Mahendra L" userId="036982265d87b8e5" providerId="LiveId" clId="{BD76EC3A-5C22-4315-BD3B-1753DD7232E6}" dt="2021-09-30T01:15:26.999" v="385" actId="478"/>
          <ac:spMkLst>
            <pc:docMk/>
            <pc:sldMk cId="4247193292" sldId="856"/>
            <ac:spMk id="62" creationId="{24AE2F74-7426-4A1E-AD03-7852AF20E000}"/>
          </ac:spMkLst>
        </pc:spChg>
        <pc:spChg chg="add del mod">
          <ac:chgData name="Mahendra L" userId="036982265d87b8e5" providerId="LiveId" clId="{BD76EC3A-5C22-4315-BD3B-1753DD7232E6}" dt="2021-09-30T01:15:26.999" v="385" actId="478"/>
          <ac:spMkLst>
            <pc:docMk/>
            <pc:sldMk cId="4247193292" sldId="856"/>
            <ac:spMk id="63" creationId="{B44734A3-42F8-4312-902E-9F171D85BC30}"/>
          </ac:spMkLst>
        </pc:spChg>
        <pc:spChg chg="add del mod">
          <ac:chgData name="Mahendra L" userId="036982265d87b8e5" providerId="LiveId" clId="{BD76EC3A-5C22-4315-BD3B-1753DD7232E6}" dt="2021-09-30T01:15:26.999" v="385" actId="478"/>
          <ac:spMkLst>
            <pc:docMk/>
            <pc:sldMk cId="4247193292" sldId="856"/>
            <ac:spMk id="64" creationId="{1E60FF8C-CC25-4846-8D3A-F79837CA57FA}"/>
          </ac:spMkLst>
        </pc:spChg>
        <pc:spChg chg="add del mod">
          <ac:chgData name="Mahendra L" userId="036982265d87b8e5" providerId="LiveId" clId="{BD76EC3A-5C22-4315-BD3B-1753DD7232E6}" dt="2021-09-30T01:15:26.999" v="385" actId="478"/>
          <ac:spMkLst>
            <pc:docMk/>
            <pc:sldMk cId="4247193292" sldId="856"/>
            <ac:spMk id="65" creationId="{BB33CCAE-9347-4A70-AAB5-9E051AEBEBD8}"/>
          </ac:spMkLst>
        </pc:spChg>
        <pc:spChg chg="add del mod">
          <ac:chgData name="Mahendra L" userId="036982265d87b8e5" providerId="LiveId" clId="{BD76EC3A-5C22-4315-BD3B-1753DD7232E6}" dt="2021-09-30T01:15:26.999" v="385" actId="478"/>
          <ac:spMkLst>
            <pc:docMk/>
            <pc:sldMk cId="4247193292" sldId="856"/>
            <ac:spMk id="66" creationId="{B5CE3061-E03A-420F-921A-9A8F72472B9B}"/>
          </ac:spMkLst>
        </pc:spChg>
        <pc:spChg chg="add del mod">
          <ac:chgData name="Mahendra L" userId="036982265d87b8e5" providerId="LiveId" clId="{BD76EC3A-5C22-4315-BD3B-1753DD7232E6}" dt="2021-09-30T01:15:26.999" v="385" actId="478"/>
          <ac:spMkLst>
            <pc:docMk/>
            <pc:sldMk cId="4247193292" sldId="856"/>
            <ac:spMk id="67" creationId="{5921FBF0-F7DC-4702-A9E3-B3E462929969}"/>
          </ac:spMkLst>
        </pc:spChg>
        <pc:spChg chg="add del mod">
          <ac:chgData name="Mahendra L" userId="036982265d87b8e5" providerId="LiveId" clId="{BD76EC3A-5C22-4315-BD3B-1753DD7232E6}" dt="2021-09-30T01:15:26.999" v="385" actId="478"/>
          <ac:spMkLst>
            <pc:docMk/>
            <pc:sldMk cId="4247193292" sldId="856"/>
            <ac:spMk id="68" creationId="{E6180378-CE4D-4CA2-9CB0-FD307A0A8AFF}"/>
          </ac:spMkLst>
        </pc:spChg>
        <pc:spChg chg="add del mod">
          <ac:chgData name="Mahendra L" userId="036982265d87b8e5" providerId="LiveId" clId="{BD76EC3A-5C22-4315-BD3B-1753DD7232E6}" dt="2021-09-30T01:15:26.999" v="385" actId="478"/>
          <ac:spMkLst>
            <pc:docMk/>
            <pc:sldMk cId="4247193292" sldId="856"/>
            <ac:spMk id="69" creationId="{624B33B8-15FD-4178-9545-412FB858EE2C}"/>
          </ac:spMkLst>
        </pc:spChg>
        <pc:spChg chg="add del mod">
          <ac:chgData name="Mahendra L" userId="036982265d87b8e5" providerId="LiveId" clId="{BD76EC3A-5C22-4315-BD3B-1753DD7232E6}" dt="2021-09-30T01:15:26.999" v="385" actId="478"/>
          <ac:spMkLst>
            <pc:docMk/>
            <pc:sldMk cId="4247193292" sldId="856"/>
            <ac:spMk id="70" creationId="{4EBF3C89-B837-4BEA-A15E-2E057B05C9AD}"/>
          </ac:spMkLst>
        </pc:spChg>
        <pc:spChg chg="add del mod">
          <ac:chgData name="Mahendra L" userId="036982265d87b8e5" providerId="LiveId" clId="{BD76EC3A-5C22-4315-BD3B-1753DD7232E6}" dt="2021-09-30T01:15:07.246" v="380" actId="478"/>
          <ac:spMkLst>
            <pc:docMk/>
            <pc:sldMk cId="4247193292" sldId="856"/>
            <ac:spMk id="71" creationId="{FF1291FA-EA89-4730-9FA6-D0BF3C675D8D}"/>
          </ac:spMkLst>
        </pc:spChg>
        <pc:spChg chg="add mod">
          <ac:chgData name="Mahendra L" userId="036982265d87b8e5" providerId="LiveId" clId="{BD76EC3A-5C22-4315-BD3B-1753DD7232E6}" dt="2021-09-30T01:17:19.249" v="454" actId="20577"/>
          <ac:spMkLst>
            <pc:docMk/>
            <pc:sldMk cId="4247193292" sldId="856"/>
            <ac:spMk id="72" creationId="{B5A45E8E-5410-4468-8FA3-3127C2DAED4D}"/>
          </ac:spMkLst>
        </pc:spChg>
        <pc:spChg chg="add mod">
          <ac:chgData name="Mahendra L" userId="036982265d87b8e5" providerId="LiveId" clId="{BD76EC3A-5C22-4315-BD3B-1753DD7232E6}" dt="2021-09-30T01:16:57.243" v="452" actId="20577"/>
          <ac:spMkLst>
            <pc:docMk/>
            <pc:sldMk cId="4247193292" sldId="856"/>
            <ac:spMk id="73" creationId="{66BD9C5F-B1F3-49DB-94D6-B70F295344C1}"/>
          </ac:spMkLst>
        </pc:spChg>
        <pc:spChg chg="add mod">
          <ac:chgData name="Mahendra L" userId="036982265d87b8e5" providerId="LiveId" clId="{BD76EC3A-5C22-4315-BD3B-1753DD7232E6}" dt="2021-09-30T01:16:45.615" v="446" actId="1036"/>
          <ac:spMkLst>
            <pc:docMk/>
            <pc:sldMk cId="4247193292" sldId="856"/>
            <ac:spMk id="74" creationId="{26C2A652-870D-4BC1-BA2A-2BA990D61F0F}"/>
          </ac:spMkLst>
        </pc:spChg>
        <pc:spChg chg="add mod">
          <ac:chgData name="Mahendra L" userId="036982265d87b8e5" providerId="LiveId" clId="{BD76EC3A-5C22-4315-BD3B-1753DD7232E6}" dt="2021-09-30T01:18:35.749" v="529" actId="1037"/>
          <ac:spMkLst>
            <pc:docMk/>
            <pc:sldMk cId="4247193292" sldId="856"/>
            <ac:spMk id="75" creationId="{77025C04-5F33-4F39-9467-8D04FD0E66D5}"/>
          </ac:spMkLst>
        </pc:spChg>
        <pc:cxnChg chg="add del mod">
          <ac:chgData name="Mahendra L" userId="036982265d87b8e5" providerId="LiveId" clId="{BD76EC3A-5C22-4315-BD3B-1753DD7232E6}" dt="2021-09-30T01:12:36.485" v="234" actId="478"/>
          <ac:cxnSpMkLst>
            <pc:docMk/>
            <pc:sldMk cId="4247193292" sldId="856"/>
            <ac:cxnSpMk id="11" creationId="{986FC64C-D034-427B-A18F-EE714A7EA410}"/>
          </ac:cxnSpMkLst>
        </pc:cxnChg>
        <pc:cxnChg chg="add del mod">
          <ac:chgData name="Mahendra L" userId="036982265d87b8e5" providerId="LiveId" clId="{BD76EC3A-5C22-4315-BD3B-1753DD7232E6}" dt="2021-09-30T01:10:31.426" v="216" actId="478"/>
          <ac:cxnSpMkLst>
            <pc:docMk/>
            <pc:sldMk cId="4247193292" sldId="856"/>
            <ac:cxnSpMk id="20" creationId="{235D0892-C194-4CB8-8F79-1745F896BD83}"/>
          </ac:cxnSpMkLst>
        </pc:cxnChg>
        <pc:cxnChg chg="add del mod">
          <ac:chgData name="Mahendra L" userId="036982265d87b8e5" providerId="LiveId" clId="{BD76EC3A-5C22-4315-BD3B-1753DD7232E6}" dt="2021-09-30T01:11:04.150" v="220" actId="478"/>
          <ac:cxnSpMkLst>
            <pc:docMk/>
            <pc:sldMk cId="4247193292" sldId="856"/>
            <ac:cxnSpMk id="26" creationId="{A1EF816B-0BE5-45D0-A32C-B421F8ACDAD2}"/>
          </ac:cxnSpMkLst>
        </pc:cxnChg>
        <pc:cxnChg chg="add del mod">
          <ac:chgData name="Mahendra L" userId="036982265d87b8e5" providerId="LiveId" clId="{BD76EC3A-5C22-4315-BD3B-1753DD7232E6}" dt="2021-09-30T01:11:00.950" v="219" actId="478"/>
          <ac:cxnSpMkLst>
            <pc:docMk/>
            <pc:sldMk cId="4247193292" sldId="856"/>
            <ac:cxnSpMk id="31" creationId="{9EA15690-9FFA-47C5-8065-297729A033E8}"/>
          </ac:cxnSpMkLst>
        </pc:cxnChg>
        <pc:cxnChg chg="add del mod">
          <ac:chgData name="Mahendra L" userId="036982265d87b8e5" providerId="LiveId" clId="{BD76EC3A-5C22-4315-BD3B-1753DD7232E6}" dt="2021-09-30T01:10:39.215" v="217" actId="478"/>
          <ac:cxnSpMkLst>
            <pc:docMk/>
            <pc:sldMk cId="4247193292" sldId="856"/>
            <ac:cxnSpMk id="43" creationId="{8C692421-C199-48F3-88F0-B0D41B16CABF}"/>
          </ac:cxnSpMkLst>
        </pc:cxnChg>
        <pc:cxnChg chg="add mod">
          <ac:chgData name="Mahendra L" userId="036982265d87b8e5" providerId="LiveId" clId="{BD76EC3A-5C22-4315-BD3B-1753DD7232E6}" dt="2021-09-30T01:20:12.156" v="552" actId="14100"/>
          <ac:cxnSpMkLst>
            <pc:docMk/>
            <pc:sldMk cId="4247193292" sldId="856"/>
            <ac:cxnSpMk id="77" creationId="{2B9F2C1F-589B-42E9-A956-4E22A2740F51}"/>
          </ac:cxnSpMkLst>
        </pc:cxnChg>
        <pc:cxnChg chg="add mod">
          <ac:chgData name="Mahendra L" userId="036982265d87b8e5" providerId="LiveId" clId="{BD76EC3A-5C22-4315-BD3B-1753DD7232E6}" dt="2021-09-30T01:20:18.852" v="553" actId="14100"/>
          <ac:cxnSpMkLst>
            <pc:docMk/>
            <pc:sldMk cId="4247193292" sldId="856"/>
            <ac:cxnSpMk id="78" creationId="{050C33CD-983C-45BA-93AF-3484A8BA67A3}"/>
          </ac:cxnSpMkLst>
        </pc:cxnChg>
      </pc:sldChg>
      <pc:sldChg chg="add">
        <pc:chgData name="Mahendra L" userId="036982265d87b8e5" providerId="LiveId" clId="{BD76EC3A-5C22-4315-BD3B-1753DD7232E6}" dt="2021-09-30T01:38:00.590" v="581"/>
        <pc:sldMkLst>
          <pc:docMk/>
          <pc:sldMk cId="436680311" sldId="876"/>
        </pc:sldMkLst>
      </pc:sldChg>
      <pc:sldChg chg="modSp del mod">
        <pc:chgData name="Mahendra L" userId="036982265d87b8e5" providerId="LiveId" clId="{BD76EC3A-5C22-4315-BD3B-1753DD7232E6}" dt="2021-09-30T01:37:35.784" v="580" actId="2696"/>
        <pc:sldMkLst>
          <pc:docMk/>
          <pc:sldMk cId="609393774" sldId="876"/>
        </pc:sldMkLst>
        <pc:spChg chg="mod">
          <ac:chgData name="Mahendra L" userId="036982265d87b8e5" providerId="LiveId" clId="{BD76EC3A-5C22-4315-BD3B-1753DD7232E6}" dt="2021-09-30T01:37:27.569" v="579"/>
          <ac:spMkLst>
            <pc:docMk/>
            <pc:sldMk cId="609393774" sldId="876"/>
            <ac:spMk id="2" creationId="{00000000-0000-0000-0000-000000000000}"/>
          </ac:spMkLst>
        </pc:spChg>
        <pc:spChg chg="mod">
          <ac:chgData name="Mahendra L" userId="036982265d87b8e5" providerId="LiveId" clId="{BD76EC3A-5C22-4315-BD3B-1753DD7232E6}" dt="2021-09-30T01:37:01.985" v="578" actId="1036"/>
          <ac:spMkLst>
            <pc:docMk/>
            <pc:sldMk cId="609393774" sldId="876"/>
            <ac:spMk id="5" creationId="{00000000-0000-0000-0000-000000000000}"/>
          </ac:spMkLst>
        </pc:spChg>
      </pc:sldChg>
      <pc:sldChg chg="add">
        <pc:chgData name="Mahendra L" userId="036982265d87b8e5" providerId="LiveId" clId="{BD76EC3A-5C22-4315-BD3B-1753DD7232E6}" dt="2021-09-30T01:35:27.016" v="554" actId="2890"/>
        <pc:sldMkLst>
          <pc:docMk/>
          <pc:sldMk cId="2283744688" sldId="1010"/>
        </pc:sldMkLst>
      </pc:sldChg>
    </pc:docChg>
  </pc:docChgLst>
  <pc:docChgLst>
    <pc:chgData name="mahendra.cdac@gmail.com" userId="036982265d87b8e5" providerId="LiveId" clId="{19B75498-C0D7-4F43-B6D6-89707FD2DDE5}"/>
    <pc:docChg chg="custSel delSld modSld">
      <pc:chgData name="mahendra.cdac@gmail.com" userId="036982265d87b8e5" providerId="LiveId" clId="{19B75498-C0D7-4F43-B6D6-89707FD2DDE5}" dt="2021-05-11T04:24:07.575" v="385" actId="20577"/>
      <pc:docMkLst>
        <pc:docMk/>
      </pc:docMkLst>
      <pc:sldChg chg="delSp">
        <pc:chgData name="mahendra.cdac@gmail.com" userId="036982265d87b8e5" providerId="LiveId" clId="{19B75498-C0D7-4F43-B6D6-89707FD2DDE5}" dt="2021-05-11T02:53:59.837" v="0" actId="478"/>
        <pc:sldMkLst>
          <pc:docMk/>
          <pc:sldMk cId="3500813704" sldId="559"/>
        </pc:sldMkLst>
        <pc:spChg chg="del">
          <ac:chgData name="mahendra.cdac@gmail.com" userId="036982265d87b8e5" providerId="LiveId" clId="{19B75498-C0D7-4F43-B6D6-89707FD2DDE5}" dt="2021-05-11T02:53:59.837" v="0" actId="478"/>
          <ac:spMkLst>
            <pc:docMk/>
            <pc:sldMk cId="3500813704" sldId="559"/>
            <ac:spMk id="4" creationId="{00000000-0000-0000-0000-000000000000}"/>
          </ac:spMkLst>
        </pc:spChg>
      </pc:sldChg>
      <pc:sldChg chg="modSp mod">
        <pc:chgData name="mahendra.cdac@gmail.com" userId="036982265d87b8e5" providerId="LiveId" clId="{19B75498-C0D7-4F43-B6D6-89707FD2DDE5}" dt="2021-05-11T04:17:56.053" v="366" actId="20577"/>
        <pc:sldMkLst>
          <pc:docMk/>
          <pc:sldMk cId="4247193292" sldId="565"/>
        </pc:sldMkLst>
        <pc:spChg chg="mod">
          <ac:chgData name="mahendra.cdac@gmail.com" userId="036982265d87b8e5" providerId="LiveId" clId="{19B75498-C0D7-4F43-B6D6-89707FD2DDE5}" dt="2021-05-11T04:17:56.053" v="366" actId="20577"/>
          <ac:spMkLst>
            <pc:docMk/>
            <pc:sldMk cId="4247193292" sldId="565"/>
            <ac:spMk id="36" creationId="{00000000-0000-0000-0000-000000000000}"/>
          </ac:spMkLst>
        </pc:spChg>
      </pc:sldChg>
      <pc:sldChg chg="addSp delSp modSp mod delAnim modAnim">
        <pc:chgData name="mahendra.cdac@gmail.com" userId="036982265d87b8e5" providerId="LiveId" clId="{19B75498-C0D7-4F43-B6D6-89707FD2DDE5}" dt="2021-05-11T04:18:37.454" v="372" actId="20577"/>
        <pc:sldMkLst>
          <pc:docMk/>
          <pc:sldMk cId="4247193292" sldId="847"/>
        </pc:sldMkLst>
        <pc:spChg chg="mod">
          <ac:chgData name="mahendra.cdac@gmail.com" userId="036982265d87b8e5" providerId="LiveId" clId="{19B75498-C0D7-4F43-B6D6-89707FD2DDE5}" dt="2021-05-11T04:01:26.818" v="42" actId="1037"/>
          <ac:spMkLst>
            <pc:docMk/>
            <pc:sldMk cId="4247193292" sldId="847"/>
            <ac:spMk id="3" creationId="{00000000-0000-0000-0000-000000000000}"/>
          </ac:spMkLst>
        </pc:spChg>
        <pc:spChg chg="add del mod">
          <ac:chgData name="mahendra.cdac@gmail.com" userId="036982265d87b8e5" providerId="LiveId" clId="{19B75498-C0D7-4F43-B6D6-89707FD2DDE5}" dt="2021-05-11T04:01:13.652" v="37"/>
          <ac:spMkLst>
            <pc:docMk/>
            <pc:sldMk cId="4247193292" sldId="847"/>
            <ac:spMk id="4" creationId="{20A036C0-8630-4B57-BC93-93ABCD57267D}"/>
          </ac:spMkLst>
        </pc:spChg>
        <pc:spChg chg="add del mod">
          <ac:chgData name="mahendra.cdac@gmail.com" userId="036982265d87b8e5" providerId="LiveId" clId="{19B75498-C0D7-4F43-B6D6-89707FD2DDE5}" dt="2021-05-11T04:02:01.175" v="45"/>
          <ac:spMkLst>
            <pc:docMk/>
            <pc:sldMk cId="4247193292" sldId="847"/>
            <ac:spMk id="5" creationId="{6F3C82AE-74B5-47C9-BD9C-0C9E4F17BAF9}"/>
          </ac:spMkLst>
        </pc:spChg>
        <pc:spChg chg="add mod">
          <ac:chgData name="mahendra.cdac@gmail.com" userId="036982265d87b8e5" providerId="LiveId" clId="{19B75498-C0D7-4F43-B6D6-89707FD2DDE5}" dt="2021-05-11T04:05:02.438" v="117" actId="20577"/>
          <ac:spMkLst>
            <pc:docMk/>
            <pc:sldMk cId="4247193292" sldId="847"/>
            <ac:spMk id="6" creationId="{348895C9-822F-4DA2-8E6A-82A0B5690CC2}"/>
          </ac:spMkLst>
        </pc:spChg>
        <pc:spChg chg="add mod">
          <ac:chgData name="mahendra.cdac@gmail.com" userId="036982265d87b8e5" providerId="LiveId" clId="{19B75498-C0D7-4F43-B6D6-89707FD2DDE5}" dt="2021-05-11T04:05:08.936" v="119" actId="20577"/>
          <ac:spMkLst>
            <pc:docMk/>
            <pc:sldMk cId="4247193292" sldId="847"/>
            <ac:spMk id="7" creationId="{A6A87CD2-4798-4F5F-A28C-C598C605F8E0}"/>
          </ac:spMkLst>
        </pc:spChg>
        <pc:spChg chg="add mod">
          <ac:chgData name="mahendra.cdac@gmail.com" userId="036982265d87b8e5" providerId="LiveId" clId="{19B75498-C0D7-4F43-B6D6-89707FD2DDE5}" dt="2021-05-11T04:05:39.635" v="122" actId="20577"/>
          <ac:spMkLst>
            <pc:docMk/>
            <pc:sldMk cId="4247193292" sldId="847"/>
            <ac:spMk id="8" creationId="{EBD8C5FD-E0D6-426C-9982-48DE99B362F7}"/>
          </ac:spMkLst>
        </pc:spChg>
        <pc:spChg chg="add mod">
          <ac:chgData name="mahendra.cdac@gmail.com" userId="036982265d87b8e5" providerId="LiveId" clId="{19B75498-C0D7-4F43-B6D6-89707FD2DDE5}" dt="2021-05-11T04:05:43.042" v="124" actId="20577"/>
          <ac:spMkLst>
            <pc:docMk/>
            <pc:sldMk cId="4247193292" sldId="847"/>
            <ac:spMk id="9" creationId="{F4A79BF6-C697-4B68-BAFA-F72656B681F1}"/>
          </ac:spMkLst>
        </pc:spChg>
        <pc:spChg chg="add mod">
          <ac:chgData name="mahendra.cdac@gmail.com" userId="036982265d87b8e5" providerId="LiveId" clId="{19B75498-C0D7-4F43-B6D6-89707FD2DDE5}" dt="2021-05-11T04:06:43.289" v="193" actId="20577"/>
          <ac:spMkLst>
            <pc:docMk/>
            <pc:sldMk cId="4247193292" sldId="847"/>
            <ac:spMk id="10" creationId="{0A2206B7-FF13-4A9C-A959-3580BB758361}"/>
          </ac:spMkLst>
        </pc:spChg>
        <pc:spChg chg="add mod">
          <ac:chgData name="mahendra.cdac@gmail.com" userId="036982265d87b8e5" providerId="LiveId" clId="{19B75498-C0D7-4F43-B6D6-89707FD2DDE5}" dt="2021-05-11T04:07:40.156" v="229" actId="20577"/>
          <ac:spMkLst>
            <pc:docMk/>
            <pc:sldMk cId="4247193292" sldId="847"/>
            <ac:spMk id="11" creationId="{DFD26EEA-CF2B-40DB-BF2E-759C8B59D907}"/>
          </ac:spMkLst>
        </pc:spChg>
        <pc:spChg chg="add mod">
          <ac:chgData name="mahendra.cdac@gmail.com" userId="036982265d87b8e5" providerId="LiveId" clId="{19B75498-C0D7-4F43-B6D6-89707FD2DDE5}" dt="2021-05-11T04:07:13.168" v="209" actId="14100"/>
          <ac:spMkLst>
            <pc:docMk/>
            <pc:sldMk cId="4247193292" sldId="847"/>
            <ac:spMk id="12" creationId="{3058127C-D514-4070-9AD2-42716F944915}"/>
          </ac:spMkLst>
        </pc:spChg>
        <pc:spChg chg="add mod">
          <ac:chgData name="mahendra.cdac@gmail.com" userId="036982265d87b8e5" providerId="LiveId" clId="{19B75498-C0D7-4F43-B6D6-89707FD2DDE5}" dt="2021-05-11T04:18:28.948" v="368" actId="20577"/>
          <ac:spMkLst>
            <pc:docMk/>
            <pc:sldMk cId="4247193292" sldId="847"/>
            <ac:spMk id="13" creationId="{BA64FB7E-322B-4FD1-A931-9A0C8CD26B79}"/>
          </ac:spMkLst>
        </pc:spChg>
        <pc:spChg chg="add del mod">
          <ac:chgData name="mahendra.cdac@gmail.com" userId="036982265d87b8e5" providerId="LiveId" clId="{19B75498-C0D7-4F43-B6D6-89707FD2DDE5}" dt="2021-05-11T04:08:09.423" v="231"/>
          <ac:spMkLst>
            <pc:docMk/>
            <pc:sldMk cId="4247193292" sldId="847"/>
            <ac:spMk id="14" creationId="{1E20BD70-9539-4B6D-9090-9D67DF930590}"/>
          </ac:spMkLst>
        </pc:spChg>
        <pc:spChg chg="add del mod">
          <ac:chgData name="mahendra.cdac@gmail.com" userId="036982265d87b8e5" providerId="LiveId" clId="{19B75498-C0D7-4F43-B6D6-89707FD2DDE5}" dt="2021-05-11T04:08:09.423" v="231"/>
          <ac:spMkLst>
            <pc:docMk/>
            <pc:sldMk cId="4247193292" sldId="847"/>
            <ac:spMk id="15" creationId="{53FD4C0E-B060-40B7-86B0-769A8C7ED853}"/>
          </ac:spMkLst>
        </pc:spChg>
        <pc:spChg chg="add del mod">
          <ac:chgData name="mahendra.cdac@gmail.com" userId="036982265d87b8e5" providerId="LiveId" clId="{19B75498-C0D7-4F43-B6D6-89707FD2DDE5}" dt="2021-05-11T04:08:09.423" v="231"/>
          <ac:spMkLst>
            <pc:docMk/>
            <pc:sldMk cId="4247193292" sldId="847"/>
            <ac:spMk id="16" creationId="{FBCF3973-FDF1-4F34-AAD0-DE0EB2788625}"/>
          </ac:spMkLst>
        </pc:spChg>
        <pc:spChg chg="add del mod">
          <ac:chgData name="mahendra.cdac@gmail.com" userId="036982265d87b8e5" providerId="LiveId" clId="{19B75498-C0D7-4F43-B6D6-89707FD2DDE5}" dt="2021-05-11T04:08:09.423" v="231"/>
          <ac:spMkLst>
            <pc:docMk/>
            <pc:sldMk cId="4247193292" sldId="847"/>
            <ac:spMk id="17" creationId="{B8C33260-3831-479D-A02D-8F2E40A12252}"/>
          </ac:spMkLst>
        </pc:spChg>
        <pc:spChg chg="add mod">
          <ac:chgData name="mahendra.cdac@gmail.com" userId="036982265d87b8e5" providerId="LiveId" clId="{19B75498-C0D7-4F43-B6D6-89707FD2DDE5}" dt="2021-05-11T04:08:19.924" v="289" actId="1035"/>
          <ac:spMkLst>
            <pc:docMk/>
            <pc:sldMk cId="4247193292" sldId="847"/>
            <ac:spMk id="18" creationId="{36647810-EA27-49B4-99A6-CFDAEB19F8E1}"/>
          </ac:spMkLst>
        </pc:spChg>
        <pc:spChg chg="add del mod">
          <ac:chgData name="mahendra.cdac@gmail.com" userId="036982265d87b8e5" providerId="LiveId" clId="{19B75498-C0D7-4F43-B6D6-89707FD2DDE5}" dt="2021-05-11T04:08:27.676" v="291" actId="478"/>
          <ac:spMkLst>
            <pc:docMk/>
            <pc:sldMk cId="4247193292" sldId="847"/>
            <ac:spMk id="19" creationId="{D1B55A94-EA79-452B-85B9-A5077D1C600B}"/>
          </ac:spMkLst>
        </pc:spChg>
        <pc:spChg chg="add mod">
          <ac:chgData name="mahendra.cdac@gmail.com" userId="036982265d87b8e5" providerId="LiveId" clId="{19B75498-C0D7-4F43-B6D6-89707FD2DDE5}" dt="2021-05-11T04:18:37.454" v="372" actId="20577"/>
          <ac:spMkLst>
            <pc:docMk/>
            <pc:sldMk cId="4247193292" sldId="847"/>
            <ac:spMk id="20" creationId="{01207F77-FCFC-4EC9-83B1-D8C503867E6E}"/>
          </ac:spMkLst>
        </pc:spChg>
        <pc:spChg chg="add del mod">
          <ac:chgData name="mahendra.cdac@gmail.com" userId="036982265d87b8e5" providerId="LiveId" clId="{19B75498-C0D7-4F43-B6D6-89707FD2DDE5}" dt="2021-05-11T04:08:33.827" v="292" actId="478"/>
          <ac:spMkLst>
            <pc:docMk/>
            <pc:sldMk cId="4247193292" sldId="847"/>
            <ac:spMk id="21" creationId="{F57A1DA3-DE5A-47D4-9096-CE41B2A75FBA}"/>
          </ac:spMkLst>
        </pc:spChg>
        <pc:spChg chg="add del mod">
          <ac:chgData name="mahendra.cdac@gmail.com" userId="036982265d87b8e5" providerId="LiveId" clId="{19B75498-C0D7-4F43-B6D6-89707FD2DDE5}" dt="2021-05-11T04:10:26.280" v="326" actId="478"/>
          <ac:spMkLst>
            <pc:docMk/>
            <pc:sldMk cId="4247193292" sldId="847"/>
            <ac:spMk id="22" creationId="{61D3581A-C7F8-430A-98A4-CE0D581C5590}"/>
          </ac:spMkLst>
        </pc:spChg>
        <pc:spChg chg="add del mod">
          <ac:chgData name="mahendra.cdac@gmail.com" userId="036982265d87b8e5" providerId="LiveId" clId="{19B75498-C0D7-4F43-B6D6-89707FD2DDE5}" dt="2021-05-11T04:10:35.082" v="328" actId="478"/>
          <ac:spMkLst>
            <pc:docMk/>
            <pc:sldMk cId="4247193292" sldId="847"/>
            <ac:spMk id="23" creationId="{F213B7AE-DD76-4BB5-8980-ABEED312A829}"/>
          </ac:spMkLst>
        </pc:spChg>
        <pc:spChg chg="add mod">
          <ac:chgData name="mahendra.cdac@gmail.com" userId="036982265d87b8e5" providerId="LiveId" clId="{19B75498-C0D7-4F43-B6D6-89707FD2DDE5}" dt="2021-05-11T04:11:45.140" v="336" actId="1036"/>
          <ac:spMkLst>
            <pc:docMk/>
            <pc:sldMk cId="4247193292" sldId="847"/>
            <ac:spMk id="24" creationId="{59B4524E-3105-4578-878E-5B4D1A80CB28}"/>
          </ac:spMkLst>
        </pc:spChg>
        <pc:spChg chg="add mod">
          <ac:chgData name="mahendra.cdac@gmail.com" userId="036982265d87b8e5" providerId="LiveId" clId="{19B75498-C0D7-4F43-B6D6-89707FD2DDE5}" dt="2021-05-11T04:12:04.880" v="364" actId="20577"/>
          <ac:spMkLst>
            <pc:docMk/>
            <pc:sldMk cId="4247193292" sldId="847"/>
            <ac:spMk id="25" creationId="{FB8D5FC7-C398-4C29-817D-8A7295928EFF}"/>
          </ac:spMkLst>
        </pc:spChg>
      </pc:sldChg>
      <pc:sldChg chg="modSp mod">
        <pc:chgData name="mahendra.cdac@gmail.com" userId="036982265d87b8e5" providerId="LiveId" clId="{19B75498-C0D7-4F43-B6D6-89707FD2DDE5}" dt="2021-05-11T04:24:07.575" v="385" actId="20577"/>
        <pc:sldMkLst>
          <pc:docMk/>
          <pc:sldMk cId="4247193292" sldId="851"/>
        </pc:sldMkLst>
        <pc:spChg chg="mod">
          <ac:chgData name="mahendra.cdac@gmail.com" userId="036982265d87b8e5" providerId="LiveId" clId="{19B75498-C0D7-4F43-B6D6-89707FD2DDE5}" dt="2021-05-11T04:24:07.575" v="385" actId="20577"/>
          <ac:spMkLst>
            <pc:docMk/>
            <pc:sldMk cId="4247193292" sldId="851"/>
            <ac:spMk id="3" creationId="{00000000-0000-0000-0000-000000000000}"/>
          </ac:spMkLst>
        </pc:spChg>
      </pc:sldChg>
      <pc:sldChg chg="del">
        <pc:chgData name="mahendra.cdac@gmail.com" userId="036982265d87b8e5" providerId="LiveId" clId="{19B75498-C0D7-4F43-B6D6-89707FD2DDE5}" dt="2021-05-11T02:57:14.675" v="1" actId="2696"/>
        <pc:sldMkLst>
          <pc:docMk/>
          <pc:sldMk cId="2143818990" sldId="857"/>
        </pc:sldMkLst>
      </pc:sldChg>
      <pc:sldChg chg="del">
        <pc:chgData name="mahendra.cdac@gmail.com" userId="036982265d87b8e5" providerId="LiveId" clId="{19B75498-C0D7-4F43-B6D6-89707FD2DDE5}" dt="2021-05-11T02:57:18.434" v="2" actId="2696"/>
        <pc:sldMkLst>
          <pc:docMk/>
          <pc:sldMk cId="2143818990" sldId="8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AAFB-75B1-43FD-9832-72A1E3143152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EB2E8-AC2F-4F75-B2AF-4BCD048A8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18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690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fld id="{FF4BBD43-66E3-414C-B44C-FA4D5A9517BD}" type="slidenum">
              <a:rPr lang="en-IN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25</a:t>
            </a:fld>
            <a:endParaRPr lang="en-IN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71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2" name="Text Box 2"/>
          <p:cNvSpPr txBox="1">
            <a:spLocks noChangeArrowheads="1"/>
          </p:cNvSpPr>
          <p:nvPr/>
        </p:nvSpPr>
        <p:spPr bwMode="auto">
          <a:xfrm>
            <a:off x="122413" y="5634387"/>
            <a:ext cx="6670780" cy="138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903" tIns="39452" rIns="78903" bIns="39452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IN">
                <a:solidFill>
                  <a:srgbClr val="000000"/>
                </a:solidFill>
              </a:rPr>
              <a:t>a-spec</a:t>
            </a:r>
          </a:p>
          <a:p>
            <a:pPr eaLnBrk="1">
              <a:buClrTx/>
              <a:buFontTx/>
              <a:buNone/>
            </a:pPr>
            <a:r>
              <a:rPr lang="en-IN">
                <a:solidFill>
                  <a:srgbClr val="000000"/>
                </a:solidFill>
              </a:rPr>
              <a:t>Is an optional array specification, enclosed in parentheses. If POINTER or ALLOCATABLE is specified, the array is deferred shape; otherwise, it is explicit shape. In an explicit-shape specification, each bound must be a constant scalar integer expression. </a:t>
            </a:r>
          </a:p>
        </p:txBody>
      </p:sp>
    </p:spTree>
    <p:extLst>
      <p:ext uri="{BB962C8B-B14F-4D97-AF65-F5344CB8AC3E}">
        <p14:creationId xmlns="" xmlns:p14="http://schemas.microsoft.com/office/powerpoint/2010/main" val="4042937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fld id="{FF4BBD43-66E3-414C-B44C-FA4D5A9517BD}" type="slidenum">
              <a:rPr lang="en-IN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26</a:t>
            </a:fld>
            <a:endParaRPr lang="en-IN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71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2" name="Text Box 2"/>
          <p:cNvSpPr txBox="1">
            <a:spLocks noChangeArrowheads="1"/>
          </p:cNvSpPr>
          <p:nvPr/>
        </p:nvSpPr>
        <p:spPr bwMode="auto">
          <a:xfrm>
            <a:off x="122413" y="5634387"/>
            <a:ext cx="6670780" cy="138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903" tIns="39452" rIns="78903" bIns="39452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IN">
                <a:solidFill>
                  <a:srgbClr val="000000"/>
                </a:solidFill>
              </a:rPr>
              <a:t>a-spec</a:t>
            </a:r>
          </a:p>
          <a:p>
            <a:pPr eaLnBrk="1">
              <a:buClrTx/>
              <a:buFontTx/>
              <a:buNone/>
            </a:pPr>
            <a:r>
              <a:rPr lang="en-IN">
                <a:solidFill>
                  <a:srgbClr val="000000"/>
                </a:solidFill>
              </a:rPr>
              <a:t>Is an optional array specification, enclosed in parentheses. If POINTER or ALLOCATABLE is specified, the array is deferred shape; otherwise, it is explicit shape. In an explicit-shape specification, each bound must be a constant scalar integer expression. </a:t>
            </a:r>
          </a:p>
        </p:txBody>
      </p:sp>
    </p:spTree>
    <p:extLst>
      <p:ext uri="{BB962C8B-B14F-4D97-AF65-F5344CB8AC3E}">
        <p14:creationId xmlns="" xmlns:p14="http://schemas.microsoft.com/office/powerpoint/2010/main" val="1406984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9973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fld id="{FF4BBD43-66E3-414C-B44C-FA4D5A9517BD}" type="slidenum">
              <a:rPr lang="en-IN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22</a:t>
            </a:fld>
            <a:endParaRPr lang="en-IN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71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2" name="Text Box 2"/>
          <p:cNvSpPr txBox="1">
            <a:spLocks noChangeArrowheads="1"/>
          </p:cNvSpPr>
          <p:nvPr/>
        </p:nvSpPr>
        <p:spPr bwMode="auto">
          <a:xfrm>
            <a:off x="122413" y="5634387"/>
            <a:ext cx="6670780" cy="138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903" tIns="39452" rIns="78903" bIns="39452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en-IN">
                <a:solidFill>
                  <a:srgbClr val="000000"/>
                </a:solidFill>
              </a:rPr>
              <a:t>a-spec</a:t>
            </a:r>
          </a:p>
          <a:p>
            <a:pPr eaLnBrk="1">
              <a:buClrTx/>
              <a:buFontTx/>
              <a:buNone/>
            </a:pPr>
            <a:r>
              <a:rPr lang="en-IN">
                <a:solidFill>
                  <a:srgbClr val="000000"/>
                </a:solidFill>
              </a:rPr>
              <a:t>Is an optional array specification, enclosed in parentheses. If POINTER or ALLOCATABLE is specified, the array is deferred shape; otherwise, it is explicit shape. In an explicit-shape specification, each bound must be a constant scalar integer expression.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0" y="2081212"/>
            <a:ext cx="9144000" cy="3405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590800"/>
            <a:ext cx="8229600" cy="685800"/>
          </a:xfrm>
          <a:prstGeom prst="rect">
            <a:avLst/>
          </a:prstGeom>
          <a:extLst>
            <a:ext uri="{AF507438-7753-43E0-B8FC-AC1667EBCBE1}">
              <a14:hiddenEffects xmlns=""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dirty="0"/>
              <a:t>FORTRAN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Ramesh Naidu 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607AE-165A-4952-A897-D974FB66D9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1276350" y="5267632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2353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20812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6" y="19050"/>
            <a:ext cx="4991100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7" grpId="0" animBg="1"/>
      <p:bldP spid="314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5EBC0-2826-4E61-8DE6-E938CD22D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198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541DE-BC9C-467D-8B2F-D35728711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18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502602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C36598A-39F1-4DEB-831C-0755B09952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820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BCA31-9918-44D6-B3EC-CA271DCD4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214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1AC81-5B81-496A-9221-40DF008D2F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366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31997-67FB-4CB6-B9F9-A977C132E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58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9F34C-17EE-4E9D-834E-FF36685117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894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B3BC-DD13-4D93-B211-266E5BAC9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5CC18-88B9-4F8A-B490-CB0C881D51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34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E6B08-BBF6-404D-AF61-01593B35AD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24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6092B-F86B-45B0-A885-294F78D21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44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0" y="0"/>
            <a:ext cx="9144000" cy="7606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82550"/>
            <a:ext cx="9125894" cy="6032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gray">
          <a:xfrm>
            <a:off x="0" y="760663"/>
            <a:ext cx="228600" cy="607017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gray">
          <a:xfrm>
            <a:off x="8686800" y="0"/>
            <a:ext cx="76200" cy="40123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32CC08BF-3CA7-47E3-8221-01F3B1B40A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  <p:bldP spid="1072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Pointers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081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IN" sz="3200" b="1" dirty="0"/>
              <a:t>What is the Value of x?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914400"/>
            <a:ext cx="815340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#include&lt;</a:t>
            </a:r>
            <a:r>
              <a:rPr lang="en-US" sz="2000" b="1" dirty="0" err="1"/>
              <a:t>stdio.h</a:t>
            </a:r>
            <a:r>
              <a:rPr lang="en-US" sz="2000" b="1" dirty="0"/>
              <a:t>&gt; </a:t>
            </a:r>
          </a:p>
          <a:p>
            <a:pPr>
              <a:lnSpc>
                <a:spcPct val="150000"/>
              </a:lnSpc>
            </a:pPr>
            <a:r>
              <a:rPr lang="en-US" sz="2000" b="1" dirty="0" err="1"/>
              <a:t>int</a:t>
            </a:r>
            <a:r>
              <a:rPr lang="en-US" sz="2000" b="1" dirty="0"/>
              <a:t> main() 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{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	 </a:t>
            </a:r>
            <a:r>
              <a:rPr lang="en-US" sz="2000" b="1" dirty="0" err="1"/>
              <a:t>int</a:t>
            </a:r>
            <a:r>
              <a:rPr lang="en-US" sz="2000" b="1" dirty="0"/>
              <a:t> x; 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	</a:t>
            </a:r>
            <a:r>
              <a:rPr lang="en-US" sz="2000" b="1" dirty="0" err="1"/>
              <a:t>int</a:t>
            </a:r>
            <a:r>
              <a:rPr lang="en-US" sz="2000" b="1" dirty="0"/>
              <a:t> *</a:t>
            </a:r>
            <a:r>
              <a:rPr lang="en-US" sz="2000" b="1" dirty="0" err="1"/>
              <a:t>ptr_p</a:t>
            </a:r>
            <a:r>
              <a:rPr lang="en-US" sz="2000" b="1" dirty="0"/>
              <a:t>; 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	x = 5; 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	</a:t>
            </a:r>
            <a:r>
              <a:rPr lang="en-US" sz="2000" b="1" dirty="0" err="1"/>
              <a:t>ptr_p</a:t>
            </a:r>
            <a:r>
              <a:rPr lang="en-US" sz="2000" b="1" dirty="0"/>
              <a:t> = &amp;x; 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	*</a:t>
            </a:r>
            <a:r>
              <a:rPr lang="en-US" sz="2000" b="1" dirty="0" err="1"/>
              <a:t>ptr_p</a:t>
            </a:r>
            <a:r>
              <a:rPr lang="en-US" sz="2000" b="1" dirty="0"/>
              <a:t> = 10; 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	</a:t>
            </a:r>
            <a:r>
              <a:rPr lang="en-US" sz="2000" b="1" dirty="0" err="1"/>
              <a:t>printf</a:t>
            </a:r>
            <a:r>
              <a:rPr lang="en-US" sz="2000" b="1" dirty="0"/>
              <a:t>("%d\n", x); 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	return 0; 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}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Note:</a:t>
            </a:r>
            <a:r>
              <a:rPr lang="en-US" altLang="en-US" sz="1000" dirty="0">
                <a:solidFill>
                  <a:srgbClr val="003300"/>
                </a:solidFill>
              </a:rPr>
              <a:t> *</a:t>
            </a:r>
            <a:r>
              <a:rPr lang="en-US" altLang="en-US" sz="1000" dirty="0" err="1">
                <a:solidFill>
                  <a:srgbClr val="003300"/>
                </a:solidFill>
              </a:rPr>
              <a:t>ptr_p</a:t>
            </a:r>
            <a:r>
              <a:rPr lang="en-US" altLang="en-US" sz="1000" dirty="0">
                <a:solidFill>
                  <a:srgbClr val="003300"/>
                </a:solidFill>
              </a:rPr>
              <a:t> =10  means , contents stored at address </a:t>
            </a:r>
            <a:r>
              <a:rPr lang="en-US" altLang="en-US" sz="1000" dirty="0" err="1">
                <a:solidFill>
                  <a:srgbClr val="003300"/>
                </a:solidFill>
              </a:rPr>
              <a:t>ptr_p</a:t>
            </a:r>
            <a:r>
              <a:rPr lang="en-US" altLang="en-US" sz="1000" dirty="0">
                <a:solidFill>
                  <a:srgbClr val="003300"/>
                </a:solidFill>
              </a:rPr>
              <a:t> is changed to 10</a:t>
            </a:r>
            <a:endParaRPr lang="en-IN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072241D-CB12-4A8D-A03C-533279A3198C}"/>
              </a:ext>
            </a:extLst>
          </p:cNvPr>
          <p:cNvSpPr/>
          <p:nvPr/>
        </p:nvSpPr>
        <p:spPr>
          <a:xfrm>
            <a:off x="7086600" y="1992868"/>
            <a:ext cx="1219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0423CC5-1E48-4741-B2B7-85D5971BF2D4}"/>
              </a:ext>
            </a:extLst>
          </p:cNvPr>
          <p:cNvSpPr txBox="1"/>
          <p:nvPr/>
        </p:nvSpPr>
        <p:spPr>
          <a:xfrm>
            <a:off x="6400800" y="2057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latin typeface="Courier New" pitchFamily="49" charset="0"/>
              </a:rPr>
              <a:t>x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1A87E81-7427-4B18-A54D-E111096836F5}"/>
              </a:ext>
            </a:extLst>
          </p:cNvPr>
          <p:cNvSpPr txBox="1"/>
          <p:nvPr/>
        </p:nvSpPr>
        <p:spPr>
          <a:xfrm>
            <a:off x="7010400" y="26024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Addr:3000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6D6AC64-93E7-4F3A-8877-359D770DC37D}"/>
              </a:ext>
            </a:extLst>
          </p:cNvPr>
          <p:cNvSpPr/>
          <p:nvPr/>
        </p:nvSpPr>
        <p:spPr>
          <a:xfrm>
            <a:off x="7162800" y="4202668"/>
            <a:ext cx="1219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6081575-A578-4CEF-AFDD-FC2F18978CD7}"/>
              </a:ext>
            </a:extLst>
          </p:cNvPr>
          <p:cNvSpPr txBox="1"/>
          <p:nvPr/>
        </p:nvSpPr>
        <p:spPr>
          <a:xfrm>
            <a:off x="7086600" y="4812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Addr:3004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5C3CA17-F6CD-4437-B714-E64DA40B6C39}"/>
              </a:ext>
            </a:extLst>
          </p:cNvPr>
          <p:cNvSpPr txBox="1"/>
          <p:nvPr/>
        </p:nvSpPr>
        <p:spPr>
          <a:xfrm>
            <a:off x="6324600" y="4267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</a:rPr>
              <a:t>Ptr_p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4B72D63-BF73-4819-8F09-7C70DC9A6457}"/>
              </a:ext>
            </a:extLst>
          </p:cNvPr>
          <p:cNvSpPr/>
          <p:nvPr/>
        </p:nvSpPr>
        <p:spPr>
          <a:xfrm>
            <a:off x="7391400" y="20574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1" name="Curved Connector 38">
            <a:extLst>
              <a:ext uri="{FF2B5EF4-FFF2-40B4-BE49-F238E27FC236}">
                <a16:creationId xmlns="" xmlns:a16="http://schemas.microsoft.com/office/drawing/2014/main" id="{892C0ED6-6A68-4B1C-A0D4-EA9B89905E97}"/>
              </a:ext>
            </a:extLst>
          </p:cNvPr>
          <p:cNvCxnSpPr/>
          <p:nvPr/>
        </p:nvCxnSpPr>
        <p:spPr>
          <a:xfrm rot="5400000" flipH="1" flipV="1">
            <a:off x="7200900" y="3390900"/>
            <a:ext cx="1371600" cy="228600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27E66E5-1B15-45D7-BB17-131A03BD65B3}"/>
              </a:ext>
            </a:extLst>
          </p:cNvPr>
          <p:cNvSpPr/>
          <p:nvPr/>
        </p:nvSpPr>
        <p:spPr>
          <a:xfrm>
            <a:off x="7391400" y="4267200"/>
            <a:ext cx="762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4ADD2FF-9062-4142-A327-47DC869E0A66}"/>
              </a:ext>
            </a:extLst>
          </p:cNvPr>
          <p:cNvSpPr/>
          <p:nvPr/>
        </p:nvSpPr>
        <p:spPr>
          <a:xfrm>
            <a:off x="7315200" y="1981200"/>
            <a:ext cx="7620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471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  <p:bldP spid="9" grpId="0"/>
      <p:bldP spid="10" grpId="0" animBg="1"/>
      <p:bldP spid="12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IN" sz="3200" b="1" dirty="0"/>
              <a:t>What is the Value ?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914400"/>
            <a:ext cx="8153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#include&lt;</a:t>
            </a:r>
            <a:r>
              <a:rPr lang="en-US" sz="2000" b="1" dirty="0" err="1"/>
              <a:t>stdio.h</a:t>
            </a:r>
            <a:r>
              <a:rPr lang="en-US" sz="2000" b="1" dirty="0"/>
              <a:t>&gt;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 </a:t>
            </a:r>
            <a:r>
              <a:rPr lang="en-US" sz="2000" b="1" dirty="0" err="1"/>
              <a:t>int</a:t>
            </a:r>
            <a:r>
              <a:rPr lang="en-US" sz="2000" b="1" dirty="0"/>
              <a:t> main(void) 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{ 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	</a:t>
            </a:r>
            <a:r>
              <a:rPr lang="en-US" sz="2000" b="1" dirty="0" err="1"/>
              <a:t>int</a:t>
            </a:r>
            <a:r>
              <a:rPr lang="en-US" sz="2000" b="1" dirty="0"/>
              <a:t> *</a:t>
            </a:r>
            <a:r>
              <a:rPr lang="en-US" sz="2000" b="1" dirty="0" err="1"/>
              <a:t>ptr_p</a:t>
            </a:r>
            <a:r>
              <a:rPr lang="en-US" sz="2000" b="1" dirty="0"/>
              <a:t>; 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	</a:t>
            </a:r>
            <a:r>
              <a:rPr lang="en-US" sz="2000" b="1" dirty="0" err="1"/>
              <a:t>printf</a:t>
            </a:r>
            <a:r>
              <a:rPr lang="en-US" sz="2000" b="1" dirty="0"/>
              <a:t>("%d\n",*</a:t>
            </a:r>
            <a:r>
              <a:rPr lang="en-US" sz="2000" b="1" dirty="0" err="1"/>
              <a:t>ptr_p</a:t>
            </a:r>
            <a:r>
              <a:rPr lang="en-US" sz="2000" b="1" dirty="0"/>
              <a:t>); 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	return 0;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 }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result of this program is a segmentation fault, some other run-time error or the random address is printed. The meaning of a segmentation fault is that you have used a pointer that points to an invalid address. In most cases, a pointer that is not initialized or a wrong pointer address is the cause of segmentation faults.</a:t>
            </a:r>
            <a:endParaRPr lang="en-IN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71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IN" sz="3200" b="1" dirty="0"/>
              <a:t>What is the Value of the a and b ?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533400"/>
            <a:ext cx="8153400" cy="6272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void swapping(</a:t>
            </a:r>
            <a:r>
              <a:rPr lang="en-US" b="1" dirty="0" err="1"/>
              <a:t>int</a:t>
            </a:r>
            <a:r>
              <a:rPr lang="en-US" b="1" dirty="0"/>
              <a:t> c, </a:t>
            </a:r>
            <a:r>
              <a:rPr lang="en-US" b="1" dirty="0" err="1"/>
              <a:t>int</a:t>
            </a:r>
            <a:r>
              <a:rPr lang="en-US" b="1" dirty="0"/>
              <a:t> d)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{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tmp</a:t>
            </a:r>
            <a:r>
              <a:rPr lang="en-US" b="1" dirty="0"/>
              <a:t>;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</a:t>
            </a:r>
            <a:r>
              <a:rPr lang="en-US" b="1" dirty="0" err="1"/>
              <a:t>tmp</a:t>
            </a:r>
            <a:r>
              <a:rPr lang="en-US" b="1" dirty="0"/>
              <a:t> = c; 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c = d;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d = </a:t>
            </a:r>
            <a:r>
              <a:rPr lang="en-US" b="1" dirty="0" err="1"/>
              <a:t>tmp</a:t>
            </a:r>
            <a:r>
              <a:rPr lang="en-US" b="1" dirty="0"/>
              <a:t>;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</a:t>
            </a:r>
            <a:r>
              <a:rPr lang="en-US" b="1" dirty="0" err="1"/>
              <a:t>printf</a:t>
            </a:r>
            <a:r>
              <a:rPr lang="en-US" b="1" dirty="0"/>
              <a:t>("In function: %d %d\n", c , d);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}</a:t>
            </a:r>
          </a:p>
          <a:p>
            <a:pPr>
              <a:lnSpc>
                <a:spcPct val="150000"/>
              </a:lnSpc>
            </a:pPr>
            <a:r>
              <a:rPr lang="en-US" b="1" dirty="0"/>
              <a:t>Void main( )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{	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a,b</a:t>
            </a:r>
            <a:r>
              <a:rPr lang="en-US" b="1" dirty="0"/>
              <a:t>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 a=5; b=10;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 </a:t>
            </a:r>
            <a:r>
              <a:rPr lang="en-US" b="1" dirty="0" err="1"/>
              <a:t>printf</a:t>
            </a:r>
            <a:r>
              <a:rPr lang="en-US" b="1" dirty="0"/>
              <a:t>("input: %d %d\n", a, b);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swapping(</a:t>
            </a:r>
            <a:r>
              <a:rPr lang="en-US" b="1" dirty="0" err="1"/>
              <a:t>a,b</a:t>
            </a:r>
            <a:r>
              <a:rPr lang="en-US" b="1" dirty="0"/>
              <a:t>);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</a:t>
            </a:r>
            <a:r>
              <a:rPr lang="en-US" b="1" dirty="0" err="1"/>
              <a:t>printf</a:t>
            </a:r>
            <a:r>
              <a:rPr lang="en-US" b="1" dirty="0"/>
              <a:t>("output: %d %d\n", a, b);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}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71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IN" sz="3200" b="1" dirty="0"/>
              <a:t>What is the Value of the a and b ?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533400"/>
            <a:ext cx="6248400" cy="5441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void swapping(</a:t>
            </a:r>
            <a:r>
              <a:rPr lang="en-US" b="1" dirty="0" err="1"/>
              <a:t>int</a:t>
            </a:r>
            <a:r>
              <a:rPr lang="en-US" b="1" dirty="0"/>
              <a:t> *</a:t>
            </a:r>
            <a:r>
              <a:rPr lang="en-US" b="1" dirty="0" err="1"/>
              <a:t>ptr_c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*</a:t>
            </a:r>
            <a:r>
              <a:rPr lang="en-US" b="1" dirty="0" err="1"/>
              <a:t>ptr_d</a:t>
            </a:r>
            <a:r>
              <a:rPr lang="en-US" b="1" dirty="0"/>
              <a:t>)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{ 	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tmp</a:t>
            </a:r>
            <a:r>
              <a:rPr lang="en-US" b="1" dirty="0"/>
              <a:t>;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</a:t>
            </a:r>
            <a:r>
              <a:rPr lang="en-US" b="1" dirty="0" err="1"/>
              <a:t>tmp</a:t>
            </a:r>
            <a:r>
              <a:rPr lang="en-US" b="1" dirty="0"/>
              <a:t> = *</a:t>
            </a:r>
            <a:r>
              <a:rPr lang="en-US" b="1" dirty="0" err="1"/>
              <a:t>ptr_c</a:t>
            </a:r>
            <a:r>
              <a:rPr lang="en-US" b="1" dirty="0"/>
              <a:t>;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*</a:t>
            </a:r>
            <a:r>
              <a:rPr lang="en-US" b="1" dirty="0" err="1"/>
              <a:t>ptr_c</a:t>
            </a:r>
            <a:r>
              <a:rPr lang="en-US" b="1" dirty="0"/>
              <a:t> = *</a:t>
            </a:r>
            <a:r>
              <a:rPr lang="en-US" b="1" dirty="0" err="1"/>
              <a:t>ptr_d</a:t>
            </a:r>
            <a:r>
              <a:rPr lang="en-US" b="1" dirty="0"/>
              <a:t>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 *</a:t>
            </a:r>
            <a:r>
              <a:rPr lang="en-US" b="1" dirty="0" err="1"/>
              <a:t>ptr_d</a:t>
            </a:r>
            <a:r>
              <a:rPr lang="en-US" b="1" dirty="0"/>
              <a:t> = </a:t>
            </a:r>
            <a:r>
              <a:rPr lang="en-US" b="1" dirty="0" err="1"/>
              <a:t>tmp</a:t>
            </a:r>
            <a:r>
              <a:rPr lang="en-US" b="1" dirty="0"/>
              <a:t>;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</a:t>
            </a:r>
            <a:r>
              <a:rPr lang="en-US" b="1" dirty="0" err="1"/>
              <a:t>printf</a:t>
            </a:r>
            <a:r>
              <a:rPr lang="en-US" b="1" dirty="0"/>
              <a:t>("In function: %d %d\n", *</a:t>
            </a:r>
            <a:r>
              <a:rPr lang="en-US" b="1" dirty="0" err="1"/>
              <a:t>ptr_c</a:t>
            </a:r>
            <a:r>
              <a:rPr lang="en-US" b="1" dirty="0"/>
              <a:t> , *</a:t>
            </a:r>
            <a:r>
              <a:rPr lang="en-US" b="1" dirty="0" err="1"/>
              <a:t>ptr_d</a:t>
            </a:r>
            <a:r>
              <a:rPr lang="en-US" b="1" dirty="0"/>
              <a:t>);  }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Void  main( )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{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int a=5,b=10;                                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</a:t>
            </a:r>
            <a:r>
              <a:rPr lang="en-US" b="1" dirty="0" err="1"/>
              <a:t>printf</a:t>
            </a:r>
            <a:r>
              <a:rPr lang="en-US" b="1" dirty="0"/>
              <a:t>("input: %d %d\n", a, b);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swapping(&amp;</a:t>
            </a:r>
            <a:r>
              <a:rPr lang="en-US" b="1" dirty="0" err="1"/>
              <a:t>a,&amp;b</a:t>
            </a:r>
            <a:r>
              <a:rPr lang="en-US" b="1" dirty="0"/>
              <a:t>);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</a:t>
            </a:r>
            <a:r>
              <a:rPr lang="en-US" b="1" dirty="0" err="1"/>
              <a:t>printf</a:t>
            </a:r>
            <a:r>
              <a:rPr lang="en-US" b="1" dirty="0"/>
              <a:t>("output: %d %d\n", a, b);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}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48895C9-822F-4DA2-8E6A-82A0B5690CC2}"/>
              </a:ext>
            </a:extLst>
          </p:cNvPr>
          <p:cNvSpPr/>
          <p:nvPr/>
        </p:nvSpPr>
        <p:spPr>
          <a:xfrm>
            <a:off x="3657600" y="34290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6A87CD2-4798-4F5F-A28C-C598C605F8E0}"/>
              </a:ext>
            </a:extLst>
          </p:cNvPr>
          <p:cNvSpPr/>
          <p:nvPr/>
        </p:nvSpPr>
        <p:spPr>
          <a:xfrm>
            <a:off x="5257800" y="34290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BD8C5FD-E0D6-426C-9982-48DE99B362F7}"/>
              </a:ext>
            </a:extLst>
          </p:cNvPr>
          <p:cNvSpPr txBox="1"/>
          <p:nvPr/>
        </p:nvSpPr>
        <p:spPr>
          <a:xfrm>
            <a:off x="3962400" y="3886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1000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4A79BF6-C697-4B68-BAFA-F72656B681F1}"/>
              </a:ext>
            </a:extLst>
          </p:cNvPr>
          <p:cNvSpPr txBox="1"/>
          <p:nvPr/>
        </p:nvSpPr>
        <p:spPr>
          <a:xfrm>
            <a:off x="5486400" y="3886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1004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A2206B7-FF13-4A9C-A959-3580BB758361}"/>
              </a:ext>
            </a:extLst>
          </p:cNvPr>
          <p:cNvSpPr/>
          <p:nvPr/>
        </p:nvSpPr>
        <p:spPr>
          <a:xfrm>
            <a:off x="6096000" y="9906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FD26EEA-CF2B-40DB-BF2E-759C8B59D907}"/>
              </a:ext>
            </a:extLst>
          </p:cNvPr>
          <p:cNvSpPr/>
          <p:nvPr/>
        </p:nvSpPr>
        <p:spPr>
          <a:xfrm>
            <a:off x="7696200" y="9906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1004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058127C-D514-4070-9AD2-42716F944915}"/>
              </a:ext>
            </a:extLst>
          </p:cNvPr>
          <p:cNvSpPr txBox="1"/>
          <p:nvPr/>
        </p:nvSpPr>
        <p:spPr>
          <a:xfrm>
            <a:off x="6096000" y="1447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Ptr_c</a:t>
            </a:r>
            <a:r>
              <a:rPr lang="en-US" dirty="0"/>
              <a:t>  2000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A64FB7E-322B-4FD1-A931-9A0C8CD26B79}"/>
              </a:ext>
            </a:extLst>
          </p:cNvPr>
          <p:cNvSpPr txBox="1"/>
          <p:nvPr/>
        </p:nvSpPr>
        <p:spPr>
          <a:xfrm>
            <a:off x="7924800" y="1447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Ptr_d</a:t>
            </a:r>
            <a:r>
              <a:rPr lang="en-US" dirty="0"/>
              <a:t>  2008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6647810-EA27-49B4-99A6-CFDAEB19F8E1}"/>
              </a:ext>
            </a:extLst>
          </p:cNvPr>
          <p:cNvSpPr/>
          <p:nvPr/>
        </p:nvSpPr>
        <p:spPr>
          <a:xfrm>
            <a:off x="7848600" y="2297668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1207F77-FCFC-4EC9-83B1-D8C503867E6E}"/>
              </a:ext>
            </a:extLst>
          </p:cNvPr>
          <p:cNvSpPr txBox="1"/>
          <p:nvPr/>
        </p:nvSpPr>
        <p:spPr>
          <a:xfrm>
            <a:off x="8153400" y="2754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tmp</a:t>
            </a:r>
            <a:r>
              <a:rPr lang="en-US"/>
              <a:t> 2016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59B4524E-3105-4578-878E-5B4D1A80CB28}"/>
              </a:ext>
            </a:extLst>
          </p:cNvPr>
          <p:cNvSpPr/>
          <p:nvPr/>
        </p:nvSpPr>
        <p:spPr>
          <a:xfrm>
            <a:off x="8001000" y="2221468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FB8D5FC7-C398-4C29-817D-8A7295928EFF}"/>
              </a:ext>
            </a:extLst>
          </p:cNvPr>
          <p:cNvSpPr/>
          <p:nvPr/>
        </p:nvSpPr>
        <p:spPr>
          <a:xfrm>
            <a:off x="3810000" y="33528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DBC683A-429B-40A2-B7DD-C068B071D323}"/>
              </a:ext>
            </a:extLst>
          </p:cNvPr>
          <p:cNvSpPr/>
          <p:nvPr/>
        </p:nvSpPr>
        <p:spPr>
          <a:xfrm>
            <a:off x="5410200" y="33528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890AA3E-7641-4F07-87EE-C82197EBC4BD}"/>
              </a:ext>
            </a:extLst>
          </p:cNvPr>
          <p:cNvSpPr txBox="1"/>
          <p:nvPr/>
        </p:nvSpPr>
        <p:spPr>
          <a:xfrm>
            <a:off x="4876800" y="4191000"/>
            <a:ext cx="411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791" indent="-285750" algn="just">
              <a:lnSpc>
                <a:spcPct val="150000"/>
              </a:lnSpc>
              <a:buSzPct val="45000"/>
              <a:buFont typeface="Wingdings" pitchFamily="2" charset="2"/>
              <a:buChar char="q"/>
              <a:tabLst>
                <a:tab pos="378726" algn="l"/>
                <a:tab pos="473767" algn="l"/>
                <a:tab pos="881293" algn="l"/>
                <a:tab pos="1288819" algn="l"/>
                <a:tab pos="1696345" algn="l"/>
                <a:tab pos="2103871" algn="l"/>
                <a:tab pos="2511397" algn="l"/>
                <a:tab pos="2918924" algn="l"/>
                <a:tab pos="3326449" algn="l"/>
                <a:tab pos="3733976" algn="l"/>
                <a:tab pos="4141501" algn="l"/>
                <a:tab pos="4549028" algn="l"/>
                <a:tab pos="4956553" algn="l"/>
                <a:tab pos="5364080" algn="l"/>
                <a:tab pos="5771605" algn="l"/>
                <a:tab pos="6179132" algn="l"/>
                <a:tab pos="6586657" algn="l"/>
                <a:tab pos="6994184" algn="l"/>
                <a:tab pos="7401709" algn="l"/>
                <a:tab pos="7809236" algn="l"/>
                <a:tab pos="8216761" algn="l"/>
                <a:tab pos="8536446" algn="l"/>
              </a:tabLst>
            </a:pPr>
            <a:r>
              <a:rPr lang="en-IN" sz="1600" b="1" dirty="0">
                <a:solidFill>
                  <a:srgbClr val="8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Why do we need to pass a pointer to a function?</a:t>
            </a:r>
          </a:p>
          <a:p>
            <a:pPr marL="780841" lvl="1" algn="just">
              <a:lnSpc>
                <a:spcPct val="150000"/>
              </a:lnSpc>
              <a:buSzPct val="45000"/>
              <a:buFont typeface="Wingdings" pitchFamily="2" charset="2"/>
              <a:buChar char="q"/>
              <a:tabLst>
                <a:tab pos="378726" algn="l"/>
                <a:tab pos="473767" algn="l"/>
                <a:tab pos="881293" algn="l"/>
                <a:tab pos="1288819" algn="l"/>
                <a:tab pos="1696345" algn="l"/>
                <a:tab pos="2103871" algn="l"/>
                <a:tab pos="2511397" algn="l"/>
                <a:tab pos="2918924" algn="l"/>
                <a:tab pos="3326449" algn="l"/>
                <a:tab pos="3733976" algn="l"/>
                <a:tab pos="4141501" algn="l"/>
                <a:tab pos="4549028" algn="l"/>
                <a:tab pos="4956553" algn="l"/>
                <a:tab pos="5364080" algn="l"/>
                <a:tab pos="5771605" algn="l"/>
                <a:tab pos="6179132" algn="l"/>
                <a:tab pos="6586657" algn="l"/>
                <a:tab pos="6994184" algn="l"/>
                <a:tab pos="7401709" algn="l"/>
                <a:tab pos="7809236" algn="l"/>
                <a:tab pos="8216761" algn="l"/>
                <a:tab pos="8536446" algn="l"/>
              </a:tabLst>
            </a:pPr>
            <a:r>
              <a:rPr lang="en-IN" sz="1400" b="1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 allows a function to </a:t>
            </a:r>
            <a:r>
              <a:rPr lang="en-IN" sz="1400" b="1" dirty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alter or change </a:t>
            </a:r>
            <a:r>
              <a:rPr lang="en-IN" sz="1400" b="1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value of a variable </a:t>
            </a:r>
            <a:r>
              <a:rPr lang="en-IN" sz="1400" b="1" dirty="0">
                <a:solidFill>
                  <a:srgbClr val="0066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outside their scope</a:t>
            </a:r>
            <a:r>
              <a:rPr lang="en-IN" sz="1400" b="1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It gives read and write permissions to a function to the data stored in that variable.</a:t>
            </a:r>
          </a:p>
          <a:p>
            <a:endParaRPr lang="en-IN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="" xmlns:a16="http://schemas.microsoft.com/office/drawing/2014/main" id="{F7CB07C6-7DE9-43B0-8194-4134E90C043C}"/>
              </a:ext>
            </a:extLst>
          </p:cNvPr>
          <p:cNvCxnSpPr/>
          <p:nvPr/>
        </p:nvCxnSpPr>
        <p:spPr>
          <a:xfrm rot="5400000">
            <a:off x="4343400" y="1600200"/>
            <a:ext cx="2057400" cy="16002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="" xmlns:a16="http://schemas.microsoft.com/office/drawing/2014/main" id="{CAAFB147-6C00-4F7F-BA66-172953A08F67}"/>
              </a:ext>
            </a:extLst>
          </p:cNvPr>
          <p:cNvCxnSpPr/>
          <p:nvPr/>
        </p:nvCxnSpPr>
        <p:spPr>
          <a:xfrm rot="5400000">
            <a:off x="6096000" y="1752600"/>
            <a:ext cx="2057400" cy="16002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471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 animBg="1"/>
      <p:bldP spid="12" grpId="0"/>
      <p:bldP spid="13" grpId="0"/>
      <p:bldP spid="18" grpId="0" animBg="1"/>
      <p:bldP spid="20" grpId="0"/>
      <p:bldP spid="24" grpId="0" animBg="1"/>
      <p:bldP spid="25" grpId="0" animBg="1"/>
      <p:bldP spid="16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Pointing to the same address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809111"/>
            <a:ext cx="4495800" cy="5858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#include&lt;stdio.h&gt;</a:t>
            </a:r>
          </a:p>
          <a:p>
            <a:pPr>
              <a:lnSpc>
                <a:spcPct val="150000"/>
              </a:lnSpc>
            </a:pPr>
            <a:r>
              <a:rPr lang="en-US" dirty="0"/>
              <a:t>void main()</a:t>
            </a:r>
          </a:p>
          <a:p>
            <a:pPr>
              <a:lnSpc>
                <a:spcPct val="150000"/>
              </a:lnSpc>
            </a:pPr>
            <a:r>
              <a:rPr lang="en-US" dirty="0"/>
              <a:t>{</a:t>
            </a:r>
          </a:p>
          <a:p>
            <a:pPr>
              <a:lnSpc>
                <a:spcPct val="150000"/>
              </a:lnSpc>
            </a:pPr>
            <a:r>
              <a:rPr lang="en-US" dirty="0"/>
              <a:t> int x;</a:t>
            </a:r>
          </a:p>
          <a:p>
            <a:pPr>
              <a:lnSpc>
                <a:spcPct val="150000"/>
              </a:lnSpc>
            </a:pPr>
            <a:r>
              <a:rPr lang="en-US" dirty="0"/>
              <a:t>int *</a:t>
            </a:r>
            <a:r>
              <a:rPr lang="en-US" dirty="0" err="1"/>
              <a:t>ptr_b</a:t>
            </a:r>
            <a:r>
              <a:rPr lang="en-US" dirty="0"/>
              <a:t> , *</a:t>
            </a:r>
            <a:r>
              <a:rPr lang="en-US" dirty="0" err="1"/>
              <a:t>ptr_c</a:t>
            </a:r>
            <a:r>
              <a:rPr lang="en-US" dirty="0"/>
              <a:t>, *</a:t>
            </a:r>
            <a:r>
              <a:rPr lang="en-US" dirty="0" err="1"/>
              <a:t>ptr_d</a:t>
            </a:r>
            <a:r>
              <a:rPr lang="en-US" dirty="0"/>
              <a:t>;</a:t>
            </a:r>
          </a:p>
          <a:p>
            <a:pPr>
              <a:lnSpc>
                <a:spcPct val="150000"/>
              </a:lnSpc>
            </a:pPr>
            <a:r>
              <a:rPr lang="en-US" dirty="0"/>
              <a:t>x=5;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ptr_b</a:t>
            </a:r>
            <a:r>
              <a:rPr lang="en-US" dirty="0"/>
              <a:t> = &amp;x;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ptr_c</a:t>
            </a:r>
            <a:r>
              <a:rPr lang="en-US" dirty="0"/>
              <a:t> = &amp;x;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ptr_d</a:t>
            </a:r>
            <a:r>
              <a:rPr lang="en-US" dirty="0"/>
              <a:t> = </a:t>
            </a:r>
            <a:r>
              <a:rPr lang="en-US" dirty="0" err="1"/>
              <a:t>ptr_b</a:t>
            </a:r>
            <a:r>
              <a:rPr lang="en-US" dirty="0"/>
              <a:t>;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printf</a:t>
            </a:r>
            <a:r>
              <a:rPr lang="en-US" dirty="0"/>
              <a:t> (" %d , %d , %d, %d  ", x, *</a:t>
            </a:r>
            <a:r>
              <a:rPr lang="en-US" dirty="0" err="1"/>
              <a:t>ptr_b</a:t>
            </a:r>
            <a:r>
              <a:rPr lang="en-US" dirty="0"/>
              <a:t> , *</a:t>
            </a:r>
            <a:r>
              <a:rPr lang="en-US" dirty="0" err="1"/>
              <a:t>ptr_c</a:t>
            </a:r>
            <a:r>
              <a:rPr lang="en-US" dirty="0"/>
              <a:t>, *</a:t>
            </a:r>
            <a:r>
              <a:rPr lang="en-US" dirty="0" err="1"/>
              <a:t>ptr_d</a:t>
            </a:r>
            <a:r>
              <a:rPr lang="en-US" dirty="0"/>
              <a:t>);</a:t>
            </a:r>
          </a:p>
          <a:p>
            <a:pPr>
              <a:lnSpc>
                <a:spcPct val="150000"/>
              </a:lnSpc>
            </a:pPr>
            <a:r>
              <a:rPr lang="en-US" dirty="0"/>
              <a:t>}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D630F1A-C240-495F-86BB-F05FCA085B20}"/>
              </a:ext>
            </a:extLst>
          </p:cNvPr>
          <p:cNvSpPr/>
          <p:nvPr/>
        </p:nvSpPr>
        <p:spPr>
          <a:xfrm>
            <a:off x="3657600" y="1992868"/>
            <a:ext cx="1219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41C3EF5-ED4C-4442-AD95-F8A19EBE355E}"/>
              </a:ext>
            </a:extLst>
          </p:cNvPr>
          <p:cNvSpPr txBox="1"/>
          <p:nvPr/>
        </p:nvSpPr>
        <p:spPr>
          <a:xfrm>
            <a:off x="2971800" y="2057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latin typeface="Courier New" pitchFamily="49" charset="0"/>
              </a:rPr>
              <a:t>x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F604020-721B-42E6-980E-213770AB34AD}"/>
              </a:ext>
            </a:extLst>
          </p:cNvPr>
          <p:cNvSpPr txBox="1"/>
          <p:nvPr/>
        </p:nvSpPr>
        <p:spPr>
          <a:xfrm>
            <a:off x="3581400" y="26024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Addr:3000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E6EFF88-45D7-47E9-8141-B4A09A919EB0}"/>
              </a:ext>
            </a:extLst>
          </p:cNvPr>
          <p:cNvSpPr/>
          <p:nvPr/>
        </p:nvSpPr>
        <p:spPr>
          <a:xfrm>
            <a:off x="3733800" y="4202668"/>
            <a:ext cx="1219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AC893C3-36BF-40FB-A03E-EBFF491370E9}"/>
              </a:ext>
            </a:extLst>
          </p:cNvPr>
          <p:cNvSpPr txBox="1"/>
          <p:nvPr/>
        </p:nvSpPr>
        <p:spPr>
          <a:xfrm>
            <a:off x="3657600" y="4812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Addr:3004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92C6D28-C7DC-4FA2-9959-6C92936B7F5C}"/>
              </a:ext>
            </a:extLst>
          </p:cNvPr>
          <p:cNvSpPr txBox="1"/>
          <p:nvPr/>
        </p:nvSpPr>
        <p:spPr>
          <a:xfrm>
            <a:off x="2895600" y="4267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</a:rPr>
              <a:t>Ptr_b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A082FF7-EFCA-4333-9F31-6E872FE5AA04}"/>
              </a:ext>
            </a:extLst>
          </p:cNvPr>
          <p:cNvSpPr/>
          <p:nvPr/>
        </p:nvSpPr>
        <p:spPr>
          <a:xfrm>
            <a:off x="3962400" y="20574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1" name="Curved Connector 38">
            <a:extLst>
              <a:ext uri="{FF2B5EF4-FFF2-40B4-BE49-F238E27FC236}">
                <a16:creationId xmlns="" xmlns:a16="http://schemas.microsoft.com/office/drawing/2014/main" id="{E1AF04BE-426F-4C35-BFD4-4492F9E756B3}"/>
              </a:ext>
            </a:extLst>
          </p:cNvPr>
          <p:cNvCxnSpPr/>
          <p:nvPr/>
        </p:nvCxnSpPr>
        <p:spPr>
          <a:xfrm rot="5400000" flipH="1" flipV="1">
            <a:off x="3771900" y="3390900"/>
            <a:ext cx="1371600" cy="228600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3515B01-4B44-42F2-BB7C-EEDFC66B72BA}"/>
              </a:ext>
            </a:extLst>
          </p:cNvPr>
          <p:cNvSpPr/>
          <p:nvPr/>
        </p:nvSpPr>
        <p:spPr>
          <a:xfrm>
            <a:off x="3962400" y="4267200"/>
            <a:ext cx="762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25ECAFB-AF97-4147-A65A-DE6FC2D826F4}"/>
              </a:ext>
            </a:extLst>
          </p:cNvPr>
          <p:cNvSpPr/>
          <p:nvPr/>
        </p:nvSpPr>
        <p:spPr>
          <a:xfrm>
            <a:off x="5867400" y="4191000"/>
            <a:ext cx="1219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103C38B-E4CD-400B-A7D2-D062083A73BA}"/>
              </a:ext>
            </a:extLst>
          </p:cNvPr>
          <p:cNvSpPr txBox="1"/>
          <p:nvPr/>
        </p:nvSpPr>
        <p:spPr>
          <a:xfrm>
            <a:off x="5715000" y="4800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Addr:3012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4C4191E-3FA8-4A27-97AB-2E696277F493}"/>
              </a:ext>
            </a:extLst>
          </p:cNvPr>
          <p:cNvSpPr txBox="1"/>
          <p:nvPr/>
        </p:nvSpPr>
        <p:spPr>
          <a:xfrm>
            <a:off x="5029200" y="425553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</a:rPr>
              <a:t>Ptr_c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CAE81B2D-1CC9-4E96-ACA7-350FB638D8DC}"/>
              </a:ext>
            </a:extLst>
          </p:cNvPr>
          <p:cNvSpPr/>
          <p:nvPr/>
        </p:nvSpPr>
        <p:spPr>
          <a:xfrm>
            <a:off x="8077200" y="4114800"/>
            <a:ext cx="1219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7F7B40D-FD90-4033-B635-CBEE4F41FFB4}"/>
              </a:ext>
            </a:extLst>
          </p:cNvPr>
          <p:cNvSpPr txBox="1"/>
          <p:nvPr/>
        </p:nvSpPr>
        <p:spPr>
          <a:xfrm>
            <a:off x="7772400" y="4724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Addr:3020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779D870-F222-48CD-BD30-BB57144B306B}"/>
              </a:ext>
            </a:extLst>
          </p:cNvPr>
          <p:cNvSpPr txBox="1"/>
          <p:nvPr/>
        </p:nvSpPr>
        <p:spPr>
          <a:xfrm>
            <a:off x="7239000" y="417933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</a:rPr>
              <a:t>Ptr_d</a:t>
            </a:r>
            <a:endParaRPr lang="en-US" dirty="0"/>
          </a:p>
        </p:txBody>
      </p:sp>
      <p:cxnSp>
        <p:nvCxnSpPr>
          <p:cNvPr id="23" name="Curved Connector 38">
            <a:extLst>
              <a:ext uri="{FF2B5EF4-FFF2-40B4-BE49-F238E27FC236}">
                <a16:creationId xmlns="" xmlns:a16="http://schemas.microsoft.com/office/drawing/2014/main" id="{C36CC892-F4A7-43E7-9669-ED2289F81E43}"/>
              </a:ext>
            </a:extLst>
          </p:cNvPr>
          <p:cNvCxnSpPr>
            <a:cxnSpLocks/>
          </p:cNvCxnSpPr>
          <p:nvPr/>
        </p:nvCxnSpPr>
        <p:spPr>
          <a:xfrm rot="10800000">
            <a:off x="4953000" y="2819400"/>
            <a:ext cx="1524000" cy="1383268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88FAD050-1B01-4F4D-B272-74CCD5596364}"/>
              </a:ext>
            </a:extLst>
          </p:cNvPr>
          <p:cNvSpPr/>
          <p:nvPr/>
        </p:nvSpPr>
        <p:spPr>
          <a:xfrm>
            <a:off x="6096000" y="4278868"/>
            <a:ext cx="762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  <a:endParaRPr lang="en-IN" dirty="0"/>
          </a:p>
        </p:txBody>
      </p:sp>
      <p:cxnSp>
        <p:nvCxnSpPr>
          <p:cNvPr id="26" name="Curved Connector 38">
            <a:extLst>
              <a:ext uri="{FF2B5EF4-FFF2-40B4-BE49-F238E27FC236}">
                <a16:creationId xmlns="" xmlns:a16="http://schemas.microsoft.com/office/drawing/2014/main" id="{E10CDD2D-BF71-4B8D-8F9D-C99B28B64ADF}"/>
              </a:ext>
            </a:extLst>
          </p:cNvPr>
          <p:cNvCxnSpPr>
            <a:cxnSpLocks/>
          </p:cNvCxnSpPr>
          <p:nvPr/>
        </p:nvCxnSpPr>
        <p:spPr>
          <a:xfrm rot="10800000">
            <a:off x="5029200" y="2690336"/>
            <a:ext cx="3733800" cy="1436132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70F9E98-AB40-44B4-8012-9147866CA036}"/>
              </a:ext>
            </a:extLst>
          </p:cNvPr>
          <p:cNvSpPr/>
          <p:nvPr/>
        </p:nvSpPr>
        <p:spPr>
          <a:xfrm>
            <a:off x="8382000" y="4202668"/>
            <a:ext cx="762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471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  <p:bldP spid="9" grpId="0"/>
      <p:bldP spid="10" grpId="0" animBg="1"/>
      <p:bldP spid="12" grpId="0" animBg="1"/>
      <p:bldP spid="14" grpId="0" animBg="1"/>
      <p:bldP spid="15" grpId="0"/>
      <p:bldP spid="16" grpId="0"/>
      <p:bldP spid="17" grpId="0" animBg="1"/>
      <p:bldP spid="18" grpId="0"/>
      <p:bldP spid="19" grpId="0"/>
      <p:bldP spid="24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2084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Using Pointers…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3219701" y="4875183"/>
            <a:ext cx="53908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2000" dirty="0">
                <a:solidFill>
                  <a:srgbClr val="C00000"/>
                </a:solidFill>
                <a:latin typeface="Verdana" pitchFamily="34" charset="0"/>
              </a:rPr>
              <a:t>Type check warning:  </a:t>
            </a:r>
            <a:r>
              <a:rPr lang="en-US" altLang="en-US" sz="2000" dirty="0">
                <a:solidFill>
                  <a:srgbClr val="C00000"/>
                </a:solidFill>
                <a:latin typeface="Courier New" pitchFamily="49" charset="0"/>
              </a:rPr>
              <a:t>ptr2</a:t>
            </a:r>
            <a:r>
              <a:rPr lang="en-US" altLang="en-US" sz="2000" dirty="0">
                <a:solidFill>
                  <a:srgbClr val="C00000"/>
                </a:solidFill>
                <a:latin typeface="Verdana" pitchFamily="34" charset="0"/>
              </a:rPr>
              <a:t> is not an </a:t>
            </a:r>
            <a:r>
              <a:rPr lang="en-US" altLang="en-US" sz="2000" dirty="0" err="1">
                <a:solidFill>
                  <a:srgbClr val="C00000"/>
                </a:solidFill>
                <a:latin typeface="Courier New" pitchFamily="49" charset="0"/>
              </a:rPr>
              <a:t>int</a:t>
            </a:r>
            <a:endParaRPr lang="en-US" altLang="en-US" sz="20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11621" name="Line 5"/>
          <p:cNvSpPr>
            <a:spLocks noChangeShapeType="1"/>
          </p:cNvSpPr>
          <p:nvPr/>
        </p:nvSpPr>
        <p:spPr bwMode="auto">
          <a:xfrm flipH="1" flipV="1">
            <a:off x="2512457" y="3429000"/>
            <a:ext cx="1297543" cy="1524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8" name="Text Box 9"/>
          <p:cNvSpPr txBox="1">
            <a:spLocks noChangeArrowheads="1"/>
          </p:cNvSpPr>
          <p:nvPr/>
        </p:nvSpPr>
        <p:spPr bwMode="auto">
          <a:xfrm>
            <a:off x="685800" y="1295400"/>
            <a:ext cx="6388287" cy="2169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b="1" dirty="0" err="1">
                <a:latin typeface="Courier New" pitchFamily="49" charset="0"/>
              </a:rPr>
              <a:t>int</a:t>
            </a:r>
            <a:r>
              <a:rPr lang="en-US" altLang="en-US" sz="1800" b="1" dirty="0">
                <a:latin typeface="Courier New" pitchFamily="49" charset="0"/>
              </a:rPr>
              <a:t>  m     = 20;   /* Simple Integers  */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b="1" dirty="0" err="1">
                <a:latin typeface="Courier New" pitchFamily="49" charset="0"/>
              </a:rPr>
              <a:t>int</a:t>
            </a:r>
            <a:r>
              <a:rPr lang="en-US" altLang="en-US" sz="1800" b="1" dirty="0">
                <a:latin typeface="Courier New" pitchFamily="49" charset="0"/>
              </a:rPr>
              <a:t>  n     = 30;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b="1" dirty="0" err="1">
                <a:latin typeface="Courier New" pitchFamily="49" charset="0"/>
              </a:rPr>
              <a:t>int</a:t>
            </a:r>
            <a:r>
              <a:rPr lang="en-US" altLang="en-US" sz="1800" b="1" dirty="0">
                <a:latin typeface="Courier New" pitchFamily="49" charset="0"/>
              </a:rPr>
              <a:t> *ptr1 = &amp;m;  /* get addresses of data  */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b="1" dirty="0" err="1">
                <a:latin typeface="Courier New" pitchFamily="49" charset="0"/>
              </a:rPr>
              <a:t>int</a:t>
            </a:r>
            <a:r>
              <a:rPr lang="en-US" altLang="en-US" sz="1800" b="1" dirty="0">
                <a:latin typeface="Courier New" pitchFamily="49" charset="0"/>
              </a:rPr>
              <a:t> *ptr2 = &amp;n;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b="1" dirty="0">
                <a:solidFill>
                  <a:srgbClr val="FF0000"/>
                </a:solidFill>
                <a:latin typeface="Courier New" pitchFamily="49" charset="0"/>
              </a:rPr>
              <a:t>*ptr1 = ptr2;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818063" y="4316413"/>
            <a:ext cx="2389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solidFill>
                  <a:srgbClr val="C00000"/>
                </a:solidFill>
                <a:latin typeface="Verdana" pitchFamily="34" charset="0"/>
              </a:rPr>
              <a:t>What happens?</a:t>
            </a:r>
          </a:p>
        </p:txBody>
      </p:sp>
    </p:spTree>
    <p:extLst>
      <p:ext uri="{BB962C8B-B14F-4D97-AF65-F5344CB8AC3E}">
        <p14:creationId xmlns="" xmlns:p14="http://schemas.microsoft.com/office/powerpoint/2010/main" val="409297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/>
      <p:bldP spid="1116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Size of pointers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685800"/>
            <a:ext cx="8153400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>
              <a:lnSpc>
                <a:spcPct val="150000"/>
              </a:lnSpc>
            </a:pPr>
            <a:r>
              <a:rPr lang="en-US" dirty="0"/>
              <a:t>void main()</a:t>
            </a:r>
          </a:p>
          <a:p>
            <a:pPr>
              <a:lnSpc>
                <a:spcPct val="150000"/>
              </a:lnSpc>
            </a:pPr>
            <a:r>
              <a:rPr lang="en-US" dirty="0"/>
              <a:t>{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a=10;</a:t>
            </a:r>
          </a:p>
          <a:p>
            <a:pPr>
              <a:lnSpc>
                <a:spcPct val="150000"/>
              </a:lnSpc>
            </a:pPr>
            <a:r>
              <a:rPr lang="en-US" dirty="0"/>
              <a:t>char </a:t>
            </a:r>
            <a:r>
              <a:rPr lang="en-US" dirty="0" err="1"/>
              <a:t>ch</a:t>
            </a:r>
            <a:r>
              <a:rPr lang="en-US" dirty="0"/>
              <a:t>='A';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ptr_b</a:t>
            </a:r>
            <a:r>
              <a:rPr lang="en-US" dirty="0"/>
              <a:t>;</a:t>
            </a:r>
          </a:p>
          <a:p>
            <a:pPr>
              <a:lnSpc>
                <a:spcPct val="150000"/>
              </a:lnSpc>
            </a:pPr>
            <a:r>
              <a:rPr lang="en-US" dirty="0"/>
              <a:t>char  *</a:t>
            </a:r>
            <a:r>
              <a:rPr lang="en-US" dirty="0" err="1"/>
              <a:t>ptr_c</a:t>
            </a:r>
            <a:r>
              <a:rPr lang="en-US" dirty="0"/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ptr_b</a:t>
            </a:r>
            <a:r>
              <a:rPr lang="en-US" dirty="0"/>
              <a:t> = &amp;a;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ptr_c</a:t>
            </a:r>
            <a:r>
              <a:rPr lang="en-US" dirty="0"/>
              <a:t> = &amp;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printf</a:t>
            </a:r>
            <a:r>
              <a:rPr lang="en-US" dirty="0"/>
              <a:t> (" %d \</a:t>
            </a:r>
            <a:r>
              <a:rPr lang="en-US" dirty="0" err="1"/>
              <a:t>n",sizeof</a:t>
            </a:r>
            <a:r>
              <a:rPr lang="en-US" dirty="0"/>
              <a:t>(a) );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printf</a:t>
            </a:r>
            <a:r>
              <a:rPr lang="en-US" dirty="0"/>
              <a:t> (" %d \</a:t>
            </a:r>
            <a:r>
              <a:rPr lang="en-US" dirty="0" err="1"/>
              <a:t>n",sizeof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) );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printf</a:t>
            </a:r>
            <a:r>
              <a:rPr lang="en-US" dirty="0"/>
              <a:t> (" %d , %d , %d \</a:t>
            </a:r>
            <a:r>
              <a:rPr lang="en-US" dirty="0" err="1"/>
              <a:t>n",a</a:t>
            </a:r>
            <a:r>
              <a:rPr lang="en-US" dirty="0"/>
              <a:t>,*</a:t>
            </a:r>
            <a:r>
              <a:rPr lang="en-US" dirty="0" err="1"/>
              <a:t>ptr_b,sizeof</a:t>
            </a:r>
            <a:r>
              <a:rPr lang="en-US" dirty="0"/>
              <a:t>(</a:t>
            </a:r>
            <a:r>
              <a:rPr lang="en-US" dirty="0" err="1"/>
              <a:t>ptr_b</a:t>
            </a:r>
            <a:r>
              <a:rPr lang="en-US" dirty="0"/>
              <a:t>) );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printf</a:t>
            </a:r>
            <a:r>
              <a:rPr lang="en-US" dirty="0"/>
              <a:t> (" %c , %c , %d \</a:t>
            </a:r>
            <a:r>
              <a:rPr lang="en-US" dirty="0" err="1"/>
              <a:t>n",ch</a:t>
            </a:r>
            <a:r>
              <a:rPr lang="en-US" dirty="0"/>
              <a:t>,*</a:t>
            </a:r>
            <a:r>
              <a:rPr lang="en-US" dirty="0" err="1"/>
              <a:t>ptr_c,sizeof</a:t>
            </a:r>
            <a:r>
              <a:rPr lang="en-US" dirty="0"/>
              <a:t>(</a:t>
            </a:r>
            <a:r>
              <a:rPr lang="en-US" dirty="0" err="1"/>
              <a:t>ptr_c</a:t>
            </a:r>
            <a:r>
              <a:rPr lang="en-US" dirty="0"/>
              <a:t>) );</a:t>
            </a:r>
          </a:p>
          <a:p>
            <a:pPr>
              <a:lnSpc>
                <a:spcPct val="150000"/>
              </a:lnSpc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EEBBD65-E5DA-412D-A513-E3C124EB55E5}"/>
              </a:ext>
            </a:extLst>
          </p:cNvPr>
          <p:cNvSpPr txBox="1"/>
          <p:nvPr/>
        </p:nvSpPr>
        <p:spPr>
          <a:xfrm>
            <a:off x="3505200" y="3361731"/>
            <a:ext cx="107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</a:rPr>
              <a:t>Ptr_b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4851220-EA2B-4299-AF75-842F8922C4A3}"/>
              </a:ext>
            </a:extLst>
          </p:cNvPr>
          <p:cNvSpPr txBox="1"/>
          <p:nvPr/>
        </p:nvSpPr>
        <p:spPr>
          <a:xfrm>
            <a:off x="4264942" y="3906799"/>
            <a:ext cx="168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Addr:3005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A98F002-D579-4660-85E0-1077CDEF2C39}"/>
              </a:ext>
            </a:extLst>
          </p:cNvPr>
          <p:cNvSpPr/>
          <p:nvPr/>
        </p:nvSpPr>
        <p:spPr>
          <a:xfrm>
            <a:off x="4266636" y="1066800"/>
            <a:ext cx="1228232" cy="591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A9FD264-2785-4376-B739-85D5377536C3}"/>
              </a:ext>
            </a:extLst>
          </p:cNvPr>
          <p:cNvSpPr txBox="1"/>
          <p:nvPr/>
        </p:nvSpPr>
        <p:spPr>
          <a:xfrm>
            <a:off x="3657601" y="1151929"/>
            <a:ext cx="107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0AED7C5-AD36-4DC2-BD18-920D8B3C8AB9}"/>
              </a:ext>
            </a:extLst>
          </p:cNvPr>
          <p:cNvSpPr txBox="1"/>
          <p:nvPr/>
        </p:nvSpPr>
        <p:spPr>
          <a:xfrm>
            <a:off x="4188743" y="1696997"/>
            <a:ext cx="168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Addr:3000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44FA7E9-B59A-434B-917F-B30B0DD66FDC}"/>
              </a:ext>
            </a:extLst>
          </p:cNvPr>
          <p:cNvSpPr/>
          <p:nvPr/>
        </p:nvSpPr>
        <p:spPr>
          <a:xfrm>
            <a:off x="4573412" y="1151294"/>
            <a:ext cx="690880" cy="42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5E6A215-3A76-4155-B55C-F172EEC011E6}"/>
              </a:ext>
            </a:extLst>
          </p:cNvPr>
          <p:cNvSpPr/>
          <p:nvPr/>
        </p:nvSpPr>
        <p:spPr>
          <a:xfrm>
            <a:off x="6997982" y="1066800"/>
            <a:ext cx="1183400" cy="591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FF309CC-60D4-47AC-B0C3-577536AFD26C}"/>
              </a:ext>
            </a:extLst>
          </p:cNvPr>
          <p:cNvSpPr txBox="1"/>
          <p:nvPr/>
        </p:nvSpPr>
        <p:spPr>
          <a:xfrm>
            <a:off x="6388947" y="1151929"/>
            <a:ext cx="103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</a:rPr>
              <a:t>ch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68B8516-4494-4309-91E7-977F052025F1}"/>
              </a:ext>
            </a:extLst>
          </p:cNvPr>
          <p:cNvSpPr txBox="1"/>
          <p:nvPr/>
        </p:nvSpPr>
        <p:spPr>
          <a:xfrm>
            <a:off x="6920089" y="1696997"/>
            <a:ext cx="162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Addr:3004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D4B1BE3-C8C6-4C26-A879-0C80BA2CB38C}"/>
              </a:ext>
            </a:extLst>
          </p:cNvPr>
          <p:cNvSpPr/>
          <p:nvPr/>
        </p:nvSpPr>
        <p:spPr>
          <a:xfrm>
            <a:off x="7306452" y="1151294"/>
            <a:ext cx="690880" cy="42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75688D48-EFEB-4778-A891-79A4C6F2B692}"/>
              </a:ext>
            </a:extLst>
          </p:cNvPr>
          <p:cNvSpPr/>
          <p:nvPr/>
        </p:nvSpPr>
        <p:spPr>
          <a:xfrm>
            <a:off x="4419036" y="3370942"/>
            <a:ext cx="1228232" cy="591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B1EFF4D4-4978-4FE9-9ECB-C313FAFE947E}"/>
              </a:ext>
            </a:extLst>
          </p:cNvPr>
          <p:cNvSpPr/>
          <p:nvPr/>
        </p:nvSpPr>
        <p:spPr>
          <a:xfrm>
            <a:off x="4732302" y="3414234"/>
            <a:ext cx="914966" cy="46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3000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B5A45E8E-5410-4468-8FA3-3127C2DAED4D}"/>
              </a:ext>
            </a:extLst>
          </p:cNvPr>
          <p:cNvSpPr txBox="1"/>
          <p:nvPr/>
        </p:nvSpPr>
        <p:spPr>
          <a:xfrm>
            <a:off x="6695440" y="3352800"/>
            <a:ext cx="107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itchFamily="49" charset="0"/>
              </a:rPr>
              <a:t>Ptr_c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6BD9C5F-B1F3-49DB-94D6-B70F295344C1}"/>
              </a:ext>
            </a:extLst>
          </p:cNvPr>
          <p:cNvSpPr txBox="1"/>
          <p:nvPr/>
        </p:nvSpPr>
        <p:spPr>
          <a:xfrm>
            <a:off x="7455182" y="3897868"/>
            <a:ext cx="168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Addr:3013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26C2A652-870D-4BC1-BA2A-2BA990D61F0F}"/>
              </a:ext>
            </a:extLst>
          </p:cNvPr>
          <p:cNvSpPr/>
          <p:nvPr/>
        </p:nvSpPr>
        <p:spPr>
          <a:xfrm>
            <a:off x="7609276" y="3362011"/>
            <a:ext cx="1228232" cy="591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77025C04-5F33-4F39-9467-8D04FD0E66D5}"/>
              </a:ext>
            </a:extLst>
          </p:cNvPr>
          <p:cNvSpPr/>
          <p:nvPr/>
        </p:nvSpPr>
        <p:spPr>
          <a:xfrm>
            <a:off x="7696200" y="3400476"/>
            <a:ext cx="914966" cy="463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3004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id="{2B9F2C1F-589B-42E9-A956-4E22A2740F51}"/>
              </a:ext>
            </a:extLst>
          </p:cNvPr>
          <p:cNvCxnSpPr>
            <a:cxnSpLocks/>
          </p:cNvCxnSpPr>
          <p:nvPr/>
        </p:nvCxnSpPr>
        <p:spPr>
          <a:xfrm flipV="1">
            <a:off x="5029200" y="1914213"/>
            <a:ext cx="8407" cy="1438588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050C33CD-983C-45BA-93AF-3484A8BA67A3}"/>
              </a:ext>
            </a:extLst>
          </p:cNvPr>
          <p:cNvCxnSpPr>
            <a:cxnSpLocks/>
          </p:cNvCxnSpPr>
          <p:nvPr/>
        </p:nvCxnSpPr>
        <p:spPr>
          <a:xfrm flipV="1">
            <a:off x="7920848" y="1914213"/>
            <a:ext cx="0" cy="1438588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471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/>
      <p:bldP spid="10" grpId="0"/>
      <p:bldP spid="12" grpId="0" animBg="1"/>
      <p:bldP spid="17" grpId="0" animBg="1"/>
      <p:bldP spid="18" grpId="0"/>
      <p:bldP spid="19" grpId="0"/>
      <p:bldP spid="21" grpId="0" animBg="1"/>
      <p:bldP spid="38" grpId="0" animBg="1"/>
      <p:bldP spid="39" grpId="0" animBg="1"/>
      <p:bldP spid="72" grpId="0"/>
      <p:bldP spid="73" grpId="0"/>
      <p:bldP spid="74" grpId="0" animBg="1"/>
      <p:bldP spid="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Quiz – pointer ex:</a:t>
            </a:r>
            <a:endParaRPr lang="en-IN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457200" y="872490"/>
            <a:ext cx="8458200" cy="627351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/* A program which shows a simple demo on pointer variables */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#include&lt;stdio.h&gt;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int main( )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{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        int U = 3, v;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        int *</a:t>
            </a:r>
            <a:r>
              <a:rPr lang="en-IN" dirty="0" err="1"/>
              <a:t>pu</a:t>
            </a:r>
            <a:r>
              <a:rPr lang="en-IN" dirty="0"/>
              <a:t>;    /* pointer t o an integer */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        int *</a:t>
            </a:r>
            <a:r>
              <a:rPr lang="en-IN" dirty="0" err="1"/>
              <a:t>pv</a:t>
            </a:r>
            <a:r>
              <a:rPr lang="en-IN" dirty="0"/>
              <a:t>;    /* pointer t o an integer */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        </a:t>
            </a:r>
            <a:r>
              <a:rPr lang="en-IN" dirty="0" err="1"/>
              <a:t>pu</a:t>
            </a:r>
            <a:r>
              <a:rPr lang="en-IN" dirty="0"/>
              <a:t> = &amp;U; /* assign address of U t o </a:t>
            </a:r>
            <a:r>
              <a:rPr lang="en-IN" dirty="0" err="1"/>
              <a:t>pu</a:t>
            </a:r>
            <a:r>
              <a:rPr lang="en-IN" dirty="0"/>
              <a:t> */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        v = *</a:t>
            </a:r>
            <a:r>
              <a:rPr lang="en-IN" dirty="0" err="1"/>
              <a:t>pu</a:t>
            </a:r>
            <a:r>
              <a:rPr lang="en-IN" dirty="0"/>
              <a:t>;  /* assign value of U t o v */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        </a:t>
            </a:r>
            <a:r>
              <a:rPr lang="en-IN" dirty="0" err="1"/>
              <a:t>pv</a:t>
            </a:r>
            <a:r>
              <a:rPr lang="en-IN" dirty="0"/>
              <a:t> = &amp;v; /* assign address of v t o </a:t>
            </a:r>
            <a:r>
              <a:rPr lang="en-IN" dirty="0" err="1"/>
              <a:t>pv</a:t>
            </a:r>
            <a:r>
              <a:rPr lang="en-IN" dirty="0"/>
              <a:t> */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("\nu=%d &amp;u=%p </a:t>
            </a:r>
            <a:r>
              <a:rPr lang="en-IN" dirty="0" err="1"/>
              <a:t>pu</a:t>
            </a:r>
            <a:r>
              <a:rPr lang="en-IN" dirty="0"/>
              <a:t>=%p *</a:t>
            </a:r>
            <a:r>
              <a:rPr lang="en-IN" dirty="0" err="1"/>
              <a:t>pu</a:t>
            </a:r>
            <a:r>
              <a:rPr lang="en-IN" dirty="0"/>
              <a:t>=%d", U, &amp;U, </a:t>
            </a:r>
            <a:r>
              <a:rPr lang="en-IN" dirty="0" err="1"/>
              <a:t>pu</a:t>
            </a:r>
            <a:r>
              <a:rPr lang="en-IN" dirty="0"/>
              <a:t>, *</a:t>
            </a:r>
            <a:r>
              <a:rPr lang="en-IN" dirty="0" err="1"/>
              <a:t>pu</a:t>
            </a:r>
            <a:r>
              <a:rPr lang="en-IN" dirty="0"/>
              <a:t>);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("\n\</a:t>
            </a:r>
            <a:r>
              <a:rPr lang="en-IN" dirty="0" err="1"/>
              <a:t>nv</a:t>
            </a:r>
            <a:r>
              <a:rPr lang="en-IN" dirty="0"/>
              <a:t>=%d &amp;v=%p </a:t>
            </a:r>
            <a:r>
              <a:rPr lang="en-IN" dirty="0" err="1"/>
              <a:t>pv</a:t>
            </a:r>
            <a:r>
              <a:rPr lang="en-IN" dirty="0"/>
              <a:t>=%p *</a:t>
            </a:r>
            <a:r>
              <a:rPr lang="en-IN" dirty="0" err="1"/>
              <a:t>pv</a:t>
            </a:r>
            <a:r>
              <a:rPr lang="en-IN" dirty="0"/>
              <a:t>=%d", v, &amp;v, </a:t>
            </a:r>
            <a:r>
              <a:rPr lang="en-IN" dirty="0" err="1"/>
              <a:t>pv</a:t>
            </a:r>
            <a:r>
              <a:rPr lang="en-IN" dirty="0"/>
              <a:t>, *</a:t>
            </a:r>
            <a:r>
              <a:rPr lang="en-IN" dirty="0" err="1"/>
              <a:t>pv</a:t>
            </a:r>
            <a:r>
              <a:rPr lang="en-IN" dirty="0"/>
              <a:t>);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return 0;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}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837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 err="1"/>
              <a:t>sizeof</a:t>
            </a:r>
            <a:r>
              <a:rPr lang="en-US" sz="3200" b="1" dirty="0"/>
              <a:t> pointers and arrays</a:t>
            </a:r>
            <a:endParaRPr lang="en-IN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457200" y="683990"/>
            <a:ext cx="8458200" cy="59454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int main()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int a[10],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int *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      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=&amp;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      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("%d\n",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("%d\n",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*));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("%d\n",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(char *));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("%d\n",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(float *));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("%d\n",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(void *));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      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("%d\n", </a:t>
            </a:r>
            <a:r>
              <a:rPr lang="en-IN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(a));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}</a:t>
            </a:r>
          </a:p>
        </p:txBody>
      </p:sp>
    </p:spTree>
    <p:extLst>
      <p:ext uri="{BB962C8B-B14F-4D97-AF65-F5344CB8AC3E}">
        <p14:creationId xmlns="" xmlns:p14="http://schemas.microsoft.com/office/powerpoint/2010/main" val="43668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8126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Pointer Arithmetic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1563688"/>
          </a:xfrm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en-US" altLang="en-US" sz="200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Addition: 		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pointer + number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en-US" sz="200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Subtraction: 	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pointer - number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590800"/>
            <a:ext cx="7659385" cy="1754188"/>
            <a:chOff x="816" y="1872"/>
            <a:chExt cx="4069" cy="1105"/>
          </a:xfrm>
        </p:grpSpPr>
        <p:sp>
          <p:nvSpPr>
            <p:cNvPr id="29710" name="Text Box 5"/>
            <p:cNvSpPr txBox="1">
              <a:spLocks noChangeArrowheads="1"/>
            </p:cNvSpPr>
            <p:nvPr/>
          </p:nvSpPr>
          <p:spPr bwMode="auto">
            <a:xfrm>
              <a:off x="816" y="1872"/>
              <a:ext cx="1158" cy="11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latin typeface="Courier New" pitchFamily="49" charset="0"/>
                </a:rPr>
                <a:t>char   *</a:t>
              </a:r>
              <a:r>
                <a:rPr lang="en-US" altLang="en-US" sz="1800" b="1" dirty="0" err="1">
                  <a:latin typeface="Courier New" pitchFamily="49" charset="0"/>
                </a:rPr>
                <a:t>ptr</a:t>
              </a:r>
              <a:r>
                <a:rPr lang="en-US" altLang="en-US" sz="1800" b="1" dirty="0">
                  <a:latin typeface="Courier New" pitchFamily="49" charset="0"/>
                </a:rPr>
                <a:t>;</a:t>
              </a:r>
            </a:p>
            <a:p>
              <a:pPr eaLnBrk="1" hangingPunct="1"/>
              <a:r>
                <a:rPr lang="en-US" altLang="en-US" sz="1800" b="1" dirty="0">
                  <a:latin typeface="Courier New" pitchFamily="49" charset="0"/>
                </a:rPr>
                <a:t>char    a;</a:t>
              </a:r>
            </a:p>
            <a:p>
              <a:pPr eaLnBrk="1" hangingPunct="1"/>
              <a:r>
                <a:rPr lang="en-US" altLang="en-US" sz="1800" b="1" dirty="0">
                  <a:latin typeface="Courier New" pitchFamily="49" charset="0"/>
                </a:rPr>
                <a:t>char    b;</a:t>
              </a:r>
            </a:p>
            <a:p>
              <a:pPr eaLnBrk="1" hangingPunct="1"/>
              <a:endParaRPr lang="en-US" altLang="en-US" sz="1800" b="1" dirty="0">
                <a:latin typeface="Courier New" pitchFamily="49" charset="0"/>
              </a:endParaRPr>
            </a:p>
            <a:p>
              <a:pPr eaLnBrk="1" hangingPunct="1"/>
              <a:r>
                <a:rPr lang="en-US" altLang="en-US" sz="1800" b="1" dirty="0" err="1">
                  <a:latin typeface="Courier New" pitchFamily="49" charset="0"/>
                </a:rPr>
                <a:t>ptr</a:t>
              </a:r>
              <a:r>
                <a:rPr lang="en-US" altLang="en-US" sz="1800" b="1" dirty="0">
                  <a:latin typeface="Courier New" pitchFamily="49" charset="0"/>
                </a:rPr>
                <a:t> = &amp;a;</a:t>
              </a:r>
            </a:p>
            <a:p>
              <a:pPr eaLnBrk="1" hangingPunct="1"/>
              <a:r>
                <a:rPr lang="en-US" altLang="en-US" sz="1800" b="1" dirty="0" err="1">
                  <a:latin typeface="Courier New" pitchFamily="49" charset="0"/>
                </a:rPr>
                <a:t>ptr</a:t>
              </a:r>
              <a:r>
                <a:rPr lang="en-US" altLang="en-US" sz="1800" b="1" dirty="0">
                  <a:latin typeface="Courier New" pitchFamily="49" charset="0"/>
                </a:rPr>
                <a:t> += 1;</a:t>
              </a:r>
            </a:p>
          </p:txBody>
        </p:sp>
        <p:sp>
          <p:nvSpPr>
            <p:cNvPr id="29711" name="Text Box 6"/>
            <p:cNvSpPr txBox="1">
              <a:spLocks noChangeArrowheads="1"/>
            </p:cNvSpPr>
            <p:nvPr/>
          </p:nvSpPr>
          <p:spPr bwMode="auto">
            <a:xfrm>
              <a:off x="4128" y="1872"/>
              <a:ext cx="757" cy="11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 err="1">
                  <a:latin typeface="Courier New" pitchFamily="49" charset="0"/>
                </a:rPr>
                <a:t>int</a:t>
              </a:r>
              <a:r>
                <a:rPr lang="en-US" altLang="en-US" sz="1800" b="1" dirty="0">
                  <a:latin typeface="Courier New" pitchFamily="49" charset="0"/>
                </a:rPr>
                <a:t>   *p;</a:t>
              </a:r>
            </a:p>
            <a:p>
              <a:pPr eaLnBrk="1" hangingPunct="1"/>
              <a:r>
                <a:rPr lang="en-US" altLang="en-US" sz="1800" b="1" dirty="0" err="1">
                  <a:latin typeface="Courier New" pitchFamily="49" charset="0"/>
                </a:rPr>
                <a:t>int</a:t>
              </a:r>
              <a:r>
                <a:rPr lang="en-US" altLang="en-US" sz="1800" b="1" dirty="0">
                  <a:latin typeface="Courier New" pitchFamily="49" charset="0"/>
                </a:rPr>
                <a:t>    a;</a:t>
              </a:r>
            </a:p>
            <a:p>
              <a:pPr eaLnBrk="1" hangingPunct="1"/>
              <a:r>
                <a:rPr lang="en-US" altLang="en-US" sz="1800" b="1" dirty="0" err="1">
                  <a:latin typeface="Courier New" pitchFamily="49" charset="0"/>
                </a:rPr>
                <a:t>int</a:t>
              </a:r>
              <a:r>
                <a:rPr lang="en-US" altLang="en-US" sz="1800" b="1" dirty="0">
                  <a:latin typeface="Courier New" pitchFamily="49" charset="0"/>
                </a:rPr>
                <a:t>    b;</a:t>
              </a:r>
            </a:p>
            <a:p>
              <a:pPr eaLnBrk="1" hangingPunct="1"/>
              <a:endParaRPr lang="en-US" altLang="en-US" sz="1800" b="1" dirty="0">
                <a:latin typeface="Courier New" pitchFamily="49" charset="0"/>
              </a:endParaRPr>
            </a:p>
            <a:p>
              <a:pPr eaLnBrk="1" hangingPunct="1"/>
              <a:r>
                <a:rPr lang="en-US" altLang="en-US" sz="1800" b="1" dirty="0" err="1">
                  <a:latin typeface="Courier New" pitchFamily="49" charset="0"/>
                </a:rPr>
                <a:t>ptr</a:t>
              </a:r>
              <a:r>
                <a:rPr lang="en-US" altLang="en-US" sz="1800" b="1" dirty="0">
                  <a:latin typeface="Courier New" pitchFamily="49" charset="0"/>
                </a:rPr>
                <a:t> = &amp;a;</a:t>
              </a:r>
            </a:p>
            <a:p>
              <a:pPr eaLnBrk="1" hangingPunct="1"/>
              <a:r>
                <a:rPr lang="en-US" altLang="en-US" sz="1800" b="1" dirty="0" err="1">
                  <a:latin typeface="Courier New" pitchFamily="49" charset="0"/>
                </a:rPr>
                <a:t>ptr</a:t>
              </a:r>
              <a:r>
                <a:rPr lang="en-US" altLang="en-US" sz="1800" b="1" dirty="0">
                  <a:latin typeface="Courier New" pitchFamily="49" charset="0"/>
                </a:rPr>
                <a:t> += 1;</a:t>
              </a:r>
            </a:p>
          </p:txBody>
        </p:sp>
      </p:grp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385762" y="5587425"/>
            <a:ext cx="86820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srgbClr val="003300"/>
                </a:solidFill>
                <a:latin typeface="Verdana" pitchFamily="34" charset="0"/>
              </a:rPr>
              <a:t>In both the cases, p now points to b</a:t>
            </a:r>
          </a:p>
          <a:p>
            <a:pPr algn="ctr" eaLnBrk="1" hangingPunct="1"/>
            <a:r>
              <a:rPr lang="en-US" altLang="en-US" sz="1600" b="1" dirty="0">
                <a:solidFill>
                  <a:srgbClr val="003300"/>
                </a:solidFill>
                <a:latin typeface="Verdana" pitchFamily="34" charset="0"/>
              </a:rPr>
              <a:t>(Assuming compiler doesn’t reorder variables in memory)</a:t>
            </a:r>
          </a:p>
        </p:txBody>
      </p:sp>
      <p:sp>
        <p:nvSpPr>
          <p:cNvPr id="107529" name="Line 9"/>
          <p:cNvSpPr>
            <a:spLocks noChangeShapeType="1"/>
          </p:cNvSpPr>
          <p:nvPr/>
        </p:nvSpPr>
        <p:spPr bwMode="auto">
          <a:xfrm flipH="1" flipV="1">
            <a:off x="1676400" y="4191000"/>
            <a:ext cx="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385762" y="4800600"/>
            <a:ext cx="28908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Verdana" pitchFamily="34" charset="0"/>
              </a:rPr>
              <a:t>Adds 1*</a:t>
            </a:r>
            <a:r>
              <a:rPr lang="en-US" altLang="en-US" sz="1600" b="1" dirty="0" err="1">
                <a:latin typeface="Verdana" pitchFamily="34" charset="0"/>
              </a:rPr>
              <a:t>sizeof</a:t>
            </a:r>
            <a:r>
              <a:rPr lang="en-US" altLang="en-US" sz="1600" b="1" dirty="0">
                <a:latin typeface="Verdana" pitchFamily="34" charset="0"/>
              </a:rPr>
              <a:t>(char) to the memory address</a:t>
            </a:r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6267450" y="4829175"/>
            <a:ext cx="2800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Verdana" pitchFamily="34" charset="0"/>
              </a:rPr>
              <a:t>Adds 1*</a:t>
            </a:r>
            <a:r>
              <a:rPr lang="en-US" altLang="en-US" sz="1600" b="1" dirty="0" err="1">
                <a:latin typeface="Verdana" pitchFamily="34" charset="0"/>
              </a:rPr>
              <a:t>sizeof</a:t>
            </a:r>
            <a:r>
              <a:rPr lang="en-US" altLang="en-US" sz="1600" b="1" dirty="0">
                <a:latin typeface="Verdana" pitchFamily="34" charset="0"/>
              </a:rPr>
              <a:t>(</a:t>
            </a:r>
            <a:r>
              <a:rPr lang="en-US" altLang="en-US" sz="1600" b="1" dirty="0" err="1">
                <a:latin typeface="Verdana" pitchFamily="34" charset="0"/>
              </a:rPr>
              <a:t>int</a:t>
            </a:r>
            <a:r>
              <a:rPr lang="en-US" altLang="en-US" sz="1600" b="1" dirty="0">
                <a:latin typeface="Verdana" pitchFamily="34" charset="0"/>
              </a:rPr>
              <a:t>) to the memory address</a:t>
            </a:r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1015860" y="6216650"/>
            <a:ext cx="70567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srgbClr val="C00000"/>
                </a:solidFill>
                <a:latin typeface="Verdana" pitchFamily="34" charset="0"/>
              </a:rPr>
              <a:t>Warning: Pointer arithmetic need to be performed carefully</a:t>
            </a:r>
            <a:endParaRPr lang="en-US" altLang="en-US" sz="1600" b="1" u="sng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 flipV="1">
            <a:off x="7848600" y="4191000"/>
            <a:ext cx="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9589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8" grpId="0"/>
      <p:bldP spid="107529" grpId="0" animBg="1"/>
      <p:bldP spid="107532" grpId="0"/>
      <p:bldP spid="107533" grpId="0"/>
      <p:bldP spid="107534" grpId="0" autoUpdateAnimBg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1981200" y="2209800"/>
            <a:ext cx="5410200" cy="685800"/>
          </a:xfrm>
          <a:prstGeom prst="roundRect">
            <a:avLst>
              <a:gd name="adj" fmla="val 1904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457200" indent="-457200" algn="ctr">
              <a:spcBef>
                <a:spcPts val="600"/>
              </a:spcBef>
              <a:spcAft>
                <a:spcPts val="600"/>
              </a:spcAft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  <a:p>
            <a:pPr marL="457200" indent="-457200" algn="ctr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Pointers</a:t>
            </a:r>
          </a:p>
          <a:p>
            <a:pPr marL="457200" indent="-457200" algn="ctr"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06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1981200" y="2819400"/>
            <a:ext cx="5410200" cy="533400"/>
          </a:xfrm>
          <a:prstGeom prst="roundRect">
            <a:avLst>
              <a:gd name="adj" fmla="val 1904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  <a:latin typeface="Verdana" pitchFamily="34" charset="0"/>
              </a:rPr>
              <a:t>Arrays &amp; Pointers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21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Review of Arrays 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961072"/>
            <a:ext cx="8610600" cy="2169825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Definition: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Array is a derived data type. Array is a collections of variables of same type.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Fixed size, size defines the number of elements in the array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Stored in contiguous memory locations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 element is accessed by its index value</a:t>
            </a:r>
          </a:p>
        </p:txBody>
      </p:sp>
      <p:pic>
        <p:nvPicPr>
          <p:cNvPr id="212994" name="Picture 2" descr="Arrays in 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419600"/>
            <a:ext cx="7086600" cy="1495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80109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232840"/>
            <a:ext cx="8817120" cy="492532"/>
          </a:xfrm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program on 1-D Array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95841" y="914400"/>
            <a:ext cx="8817120" cy="13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706720" cy="4996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090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#include &lt;</a:t>
            </a:r>
            <a:r>
              <a:rPr lang="en-US" sz="2000" dirty="0" err="1">
                <a:solidFill>
                  <a:schemeClr val="tx2"/>
                </a:solidFill>
              </a:rPr>
              <a:t>stdio.h</a:t>
            </a:r>
            <a:r>
              <a:rPr lang="en-US" sz="2000" dirty="0">
                <a:solidFill>
                  <a:schemeClr val="tx2"/>
                </a:solidFill>
              </a:rPr>
              <a:t>&gt; </a:t>
            </a:r>
          </a:p>
          <a:p>
            <a:pPr algn="just" eaLnBrk="1">
              <a:spcAft>
                <a:spcPts val="1293"/>
              </a:spcAft>
            </a:pPr>
            <a:r>
              <a:rPr lang="en-US" sz="2000" b="1" dirty="0" err="1">
                <a:solidFill>
                  <a:schemeClr val="tx2"/>
                </a:solidFill>
              </a:rPr>
              <a:t>int</a:t>
            </a:r>
            <a:r>
              <a:rPr lang="en-US" sz="2000" dirty="0">
                <a:solidFill>
                  <a:schemeClr val="tx2"/>
                </a:solidFill>
              </a:rPr>
              <a:t> main() 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{ </a:t>
            </a:r>
          </a:p>
          <a:p>
            <a:pPr algn="just" eaLnBrk="1">
              <a:spcAft>
                <a:spcPts val="1293"/>
              </a:spcAft>
            </a:pPr>
            <a:r>
              <a:rPr lang="en-US" sz="2000" b="1" dirty="0">
                <a:solidFill>
                  <a:schemeClr val="tx2"/>
                </a:solidFill>
              </a:rPr>
              <a:t>		int</a:t>
            </a:r>
            <a:r>
              <a:rPr lang="en-US" sz="2000" dirty="0">
                <a:solidFill>
                  <a:schemeClr val="tx2"/>
                </a:solidFill>
              </a:rPr>
              <a:t> num[] = {21,18,57,45,50};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	</a:t>
            </a:r>
            <a:r>
              <a:rPr lang="en-US" sz="2000" b="1" dirty="0" err="1">
                <a:solidFill>
                  <a:schemeClr val="tx2"/>
                </a:solidFill>
              </a:rPr>
              <a:t>int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; </a:t>
            </a:r>
          </a:p>
          <a:p>
            <a:pPr algn="just" eaLnBrk="1">
              <a:spcAft>
                <a:spcPts val="1293"/>
              </a:spcAft>
            </a:pPr>
            <a:r>
              <a:rPr lang="en-US" sz="2000" b="1" dirty="0">
                <a:solidFill>
                  <a:schemeClr val="tx2"/>
                </a:solidFill>
              </a:rPr>
              <a:t>		for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=0;i&lt;5;i++)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	{ 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			</a:t>
            </a:r>
            <a:r>
              <a:rPr lang="en-US" sz="2000" dirty="0" err="1">
                <a:solidFill>
                  <a:schemeClr val="tx2"/>
                </a:solidFill>
              </a:rPr>
              <a:t>printf</a:t>
            </a:r>
            <a:r>
              <a:rPr lang="en-US" sz="2000" dirty="0">
                <a:solidFill>
                  <a:schemeClr val="tx2"/>
                </a:solidFill>
              </a:rPr>
              <a:t>("\n Integer Array Element num[%d] : %d",</a:t>
            </a:r>
            <a:r>
              <a:rPr lang="en-US" sz="2000" dirty="0" err="1">
                <a:solidFill>
                  <a:schemeClr val="tx2"/>
                </a:solidFill>
              </a:rPr>
              <a:t>i,num</a:t>
            </a:r>
            <a:r>
              <a:rPr lang="en-US" sz="2000" dirty="0">
                <a:solidFill>
                  <a:schemeClr val="tx2"/>
                </a:solidFill>
              </a:rPr>
              <a:t>[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]);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	} </a:t>
            </a:r>
          </a:p>
          <a:p>
            <a:pPr algn="just" eaLnBrk="1">
              <a:spcAft>
                <a:spcPts val="1293"/>
              </a:spcAft>
            </a:pPr>
            <a:r>
              <a:rPr lang="en-US" sz="2000" b="1" dirty="0">
                <a:solidFill>
                  <a:schemeClr val="tx2"/>
                </a:solidFill>
              </a:rPr>
              <a:t>		return</a:t>
            </a:r>
            <a:r>
              <a:rPr lang="en-US" sz="2000" dirty="0">
                <a:solidFill>
                  <a:schemeClr val="tx2"/>
                </a:solidFill>
              </a:rPr>
              <a:t> 0;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}</a:t>
            </a:r>
            <a:endParaRPr lang="en-IN" sz="19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47040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Pointer Arithmetic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1563688"/>
          </a:xfrm>
        </p:spPr>
        <p:txBody>
          <a:bodyPr/>
          <a:lstStyle/>
          <a:p>
            <a:pPr>
              <a:buNone/>
            </a:pPr>
            <a:r>
              <a:rPr lang="en-US" sz="1800" dirty="0"/>
              <a:t>Example: </a:t>
            </a:r>
            <a:r>
              <a:rPr lang="en-US" sz="1800" dirty="0" err="1"/>
              <a:t>Int</a:t>
            </a:r>
            <a:r>
              <a:rPr lang="en-US" sz="1800" dirty="0"/>
              <a:t> A[10];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Memory Allocation:</a:t>
            </a:r>
          </a:p>
          <a:p>
            <a:pPr>
              <a:buNone/>
            </a:pPr>
            <a:r>
              <a:rPr lang="en-US" sz="1800" dirty="0"/>
              <a:t>Base Address is :address of A[0] </a:t>
            </a:r>
            <a:r>
              <a:rPr lang="en-US" sz="1800" dirty="0" err="1"/>
              <a:t>i.e</a:t>
            </a:r>
            <a:r>
              <a:rPr lang="en-US" sz="1800" dirty="0"/>
              <a:t> A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If Base address is 1000</a:t>
            </a:r>
          </a:p>
          <a:p>
            <a:pPr>
              <a:buNone/>
            </a:pPr>
            <a:r>
              <a:rPr lang="en-US" sz="1800" dirty="0" err="1"/>
              <a:t>Sizeof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) =4</a:t>
            </a:r>
          </a:p>
        </p:txBody>
      </p:sp>
      <p:sp>
        <p:nvSpPr>
          <p:cNvPr id="107532" name="Text Box 12"/>
          <p:cNvSpPr txBox="1">
            <a:spLocks noChangeArrowheads="1"/>
          </p:cNvSpPr>
          <p:nvPr/>
        </p:nvSpPr>
        <p:spPr bwMode="auto">
          <a:xfrm>
            <a:off x="385762" y="4267200"/>
            <a:ext cx="289083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Verdana" pitchFamily="34" charset="0"/>
              </a:rPr>
              <a:t>A+1 means:</a:t>
            </a:r>
          </a:p>
          <a:p>
            <a:pPr eaLnBrk="1" hangingPunct="1"/>
            <a:endParaRPr lang="en-US" altLang="en-US" sz="1600" b="1" dirty="0">
              <a:latin typeface="Verdana" pitchFamily="34" charset="0"/>
            </a:endParaRPr>
          </a:p>
          <a:p>
            <a:pPr eaLnBrk="1" hangingPunct="1"/>
            <a:r>
              <a:rPr lang="en-US" altLang="en-US" sz="1600" b="1" dirty="0">
                <a:latin typeface="Verdana" pitchFamily="34" charset="0"/>
              </a:rPr>
              <a:t>Adds 1*</a:t>
            </a:r>
            <a:r>
              <a:rPr lang="en-US" altLang="en-US" sz="1600" b="1" dirty="0" err="1">
                <a:latin typeface="Verdana" pitchFamily="34" charset="0"/>
              </a:rPr>
              <a:t>sizeof</a:t>
            </a:r>
            <a:r>
              <a:rPr lang="en-US" altLang="en-US" sz="1600" b="1" dirty="0">
                <a:latin typeface="Verdana" pitchFamily="34" charset="0"/>
              </a:rPr>
              <a:t>(</a:t>
            </a:r>
            <a:r>
              <a:rPr lang="en-US" altLang="en-US" sz="1600" b="1" dirty="0" err="1">
                <a:latin typeface="Verdana" pitchFamily="34" charset="0"/>
              </a:rPr>
              <a:t>int</a:t>
            </a:r>
            <a:r>
              <a:rPr lang="en-US" altLang="en-US" sz="1600" b="1" dirty="0">
                <a:latin typeface="Verdana" pitchFamily="34" charset="0"/>
              </a:rPr>
              <a:t>) to the  memory address</a:t>
            </a:r>
          </a:p>
        </p:txBody>
      </p: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3505200" y="4332982"/>
            <a:ext cx="28003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Verdana" pitchFamily="34" charset="0"/>
              </a:rPr>
              <a:t>A+4 means:</a:t>
            </a:r>
          </a:p>
          <a:p>
            <a:pPr eaLnBrk="1" hangingPunct="1"/>
            <a:endParaRPr lang="en-US" altLang="en-US" sz="1600" b="1" dirty="0">
              <a:latin typeface="Verdana" pitchFamily="34" charset="0"/>
            </a:endParaRPr>
          </a:p>
          <a:p>
            <a:pPr eaLnBrk="1" hangingPunct="1"/>
            <a:r>
              <a:rPr lang="en-US" altLang="en-US" sz="1600" b="1" dirty="0">
                <a:latin typeface="Verdana" pitchFamily="34" charset="0"/>
              </a:rPr>
              <a:t>Adds 4*</a:t>
            </a:r>
            <a:r>
              <a:rPr lang="en-US" altLang="en-US" sz="1600" b="1" dirty="0" err="1">
                <a:latin typeface="Verdana" pitchFamily="34" charset="0"/>
              </a:rPr>
              <a:t>sizeof</a:t>
            </a:r>
            <a:r>
              <a:rPr lang="en-US" altLang="en-US" sz="1600" b="1" dirty="0">
                <a:latin typeface="Verdana" pitchFamily="34" charset="0"/>
              </a:rPr>
              <a:t>(</a:t>
            </a:r>
            <a:r>
              <a:rPr lang="en-US" altLang="en-US" sz="1600" b="1" dirty="0" err="1">
                <a:latin typeface="Verdana" pitchFamily="34" charset="0"/>
              </a:rPr>
              <a:t>int</a:t>
            </a:r>
            <a:r>
              <a:rPr lang="en-US" altLang="en-US" sz="1600" b="1" dirty="0">
                <a:latin typeface="Verdana" pitchFamily="34" charset="0"/>
              </a:rPr>
              <a:t>) to the memory address</a:t>
            </a:r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1015860" y="6216650"/>
            <a:ext cx="70567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1600" b="1" dirty="0">
                <a:solidFill>
                  <a:srgbClr val="C00000"/>
                </a:solidFill>
                <a:latin typeface="Verdana" pitchFamily="34" charset="0"/>
              </a:rPr>
              <a:t>Warning: Pointer arithmetic need to be performed carefully</a:t>
            </a:r>
            <a:endParaRPr lang="en-US" altLang="en-US" sz="1600" b="1" u="sng" dirty="0">
              <a:solidFill>
                <a:srgbClr val="C00000"/>
              </a:solidFill>
              <a:latin typeface="Verdana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47800" y="2438400"/>
          <a:ext cx="7620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[3]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[4]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[5]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[6]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[7]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[8]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[9]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400" y="3087469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                +0     +4       +8          +12     +16      etc.</a:t>
            </a:r>
          </a:p>
          <a:p>
            <a:r>
              <a:rPr lang="en-US" b="1" dirty="0"/>
              <a:t>Address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F56B605-0969-4FE7-BB3C-1E91C4BF8C97}"/>
              </a:ext>
            </a:extLst>
          </p:cNvPr>
          <p:cNvSpPr txBox="1"/>
          <p:nvPr/>
        </p:nvSpPr>
        <p:spPr>
          <a:xfrm>
            <a:off x="6456530" y="5117068"/>
            <a:ext cx="4592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en-US" b="1" dirty="0">
                <a:solidFill>
                  <a:srgbClr val="003300"/>
                </a:solidFill>
                <a:latin typeface="Courier New" pitchFamily="49" charset="0"/>
              </a:rPr>
              <a:t>A</a:t>
            </a:r>
            <a:r>
              <a:rPr lang="en-US" altLang="en-US" sz="1800" b="1" dirty="0">
                <a:solidFill>
                  <a:srgbClr val="003300"/>
                </a:solidFill>
                <a:latin typeface="Courier New" pitchFamily="49" charset="0"/>
              </a:rPr>
              <a:t>[</a:t>
            </a:r>
            <a:r>
              <a:rPr lang="en-US" altLang="en-US" sz="1800" b="1" dirty="0" err="1">
                <a:solidFill>
                  <a:srgbClr val="003300"/>
                </a:solidFill>
                <a:latin typeface="Courier New" pitchFamily="49" charset="0"/>
              </a:rPr>
              <a:t>i</a:t>
            </a:r>
            <a:r>
              <a:rPr lang="en-US" altLang="en-US" sz="1800" b="1" dirty="0">
                <a:solidFill>
                  <a:srgbClr val="003300"/>
                </a:solidFill>
                <a:latin typeface="Courier New" pitchFamily="49" charset="0"/>
              </a:rPr>
              <a:t>]  </a:t>
            </a:r>
            <a:r>
              <a:rPr lang="en-US" altLang="en-US" sz="1800" b="1" dirty="0">
                <a:solidFill>
                  <a:srgbClr val="003300"/>
                </a:solidFill>
                <a:latin typeface="Courier New" pitchFamily="49" charset="0"/>
                <a:sym typeface="Symbol" pitchFamily="18" charset="2"/>
              </a:rPr>
              <a:t>  *(</a:t>
            </a:r>
            <a:r>
              <a:rPr lang="en-US" altLang="en-US" b="1" dirty="0" err="1">
                <a:solidFill>
                  <a:srgbClr val="003300"/>
                </a:solidFill>
                <a:latin typeface="Courier New" pitchFamily="49" charset="0"/>
                <a:sym typeface="Symbol" pitchFamily="18" charset="2"/>
              </a:rPr>
              <a:t>A</a:t>
            </a:r>
            <a:r>
              <a:rPr lang="en-US" altLang="en-US" sz="1800" b="1" dirty="0" err="1">
                <a:solidFill>
                  <a:srgbClr val="003300"/>
                </a:solidFill>
                <a:latin typeface="Courier New" pitchFamily="49" charset="0"/>
                <a:sym typeface="Symbol" pitchFamily="18" charset="2"/>
              </a:rPr>
              <a:t>+i</a:t>
            </a:r>
            <a:r>
              <a:rPr lang="en-US" altLang="en-US" sz="1800" b="1" dirty="0">
                <a:solidFill>
                  <a:srgbClr val="003300"/>
                </a:solidFill>
                <a:latin typeface="Courier New" pitchFamily="49" charset="0"/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51910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2" grpId="0"/>
      <p:bldP spid="107533" grpId="0"/>
      <p:bldP spid="107534" grpId="0" autoUpdateAnimBg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Pointers and arrays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058882"/>
            <a:ext cx="88392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int array[10]={5,10,15,20,25,30,35,40,45,50 };</a:t>
            </a:r>
          </a:p>
          <a:p>
            <a:r>
              <a:rPr lang="en-US" sz="2400" dirty="0"/>
              <a:t>// an array with ten elements. </a:t>
            </a:r>
          </a:p>
          <a:p>
            <a:endParaRPr lang="en-US" sz="2400" dirty="0"/>
          </a:p>
          <a:p>
            <a:r>
              <a:rPr lang="en-US" sz="2400" dirty="0"/>
              <a:t>Int *</a:t>
            </a:r>
            <a:r>
              <a:rPr lang="en-US" sz="2400" dirty="0" err="1"/>
              <a:t>ptr_toarray</a:t>
            </a:r>
            <a:r>
              <a:rPr lang="en-US" sz="2400" dirty="0"/>
              <a:t> = &amp;array[0];</a:t>
            </a:r>
          </a:p>
          <a:p>
            <a:endParaRPr lang="en-US" sz="2400" dirty="0"/>
          </a:p>
          <a:p>
            <a:r>
              <a:rPr lang="en-US" sz="2400" dirty="0"/>
              <a:t>*</a:t>
            </a:r>
            <a:r>
              <a:rPr lang="en-US" sz="2400" dirty="0" err="1"/>
              <a:t>ptr_toarray</a:t>
            </a:r>
            <a:r>
              <a:rPr lang="en-US" sz="2400" dirty="0"/>
              <a:t> is nothing but a 0</a:t>
            </a:r>
            <a:r>
              <a:rPr lang="en-US" sz="2400" baseline="30000" dirty="0"/>
              <a:t>th</a:t>
            </a:r>
            <a:r>
              <a:rPr lang="en-US" sz="2400" dirty="0"/>
              <a:t>  element in the array </a:t>
            </a:r>
            <a:r>
              <a:rPr lang="en-US" sz="2400" dirty="0" err="1"/>
              <a:t>i.e</a:t>
            </a:r>
            <a:r>
              <a:rPr lang="en-US" sz="2400" dirty="0"/>
              <a:t> array[0]</a:t>
            </a:r>
          </a:p>
          <a:p>
            <a:endParaRPr lang="en-US" sz="2400" dirty="0"/>
          </a:p>
          <a:p>
            <a:r>
              <a:rPr lang="en-US" sz="2400" dirty="0"/>
              <a:t>*(</a:t>
            </a:r>
            <a:r>
              <a:rPr lang="en-US" sz="2400" dirty="0" err="1"/>
              <a:t>ptr_toarray</a:t>
            </a:r>
            <a:r>
              <a:rPr lang="en-US" sz="2400" dirty="0"/>
              <a:t> + 2);  // is same as array[2]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/>
              <a:t>*(</a:t>
            </a:r>
            <a:r>
              <a:rPr lang="en-US" sz="2000" dirty="0" err="1"/>
              <a:t>ptr_toarray</a:t>
            </a:r>
            <a:r>
              <a:rPr lang="en-US" sz="2000" dirty="0"/>
              <a:t> + 2); is something different then *(</a:t>
            </a:r>
            <a:r>
              <a:rPr lang="en-US" sz="2000" dirty="0" err="1"/>
              <a:t>ptr_toarray</a:t>
            </a:r>
            <a:r>
              <a:rPr lang="en-US" sz="2000" dirty="0"/>
              <a:t>) + 2;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array+0  .. 0</a:t>
            </a:r>
            <a:r>
              <a:rPr lang="en-US" sz="2000" baseline="30000" dirty="0"/>
              <a:t>th</a:t>
            </a:r>
            <a:r>
              <a:rPr lang="en-US" sz="2000" dirty="0"/>
              <a:t> element address     *(array+0 ) .. 0th element </a:t>
            </a:r>
          </a:p>
          <a:p>
            <a:r>
              <a:rPr lang="en-US" sz="2000" dirty="0"/>
              <a:t>array+1  .. 1</a:t>
            </a:r>
            <a:r>
              <a:rPr lang="en-US" sz="2000" baseline="30000" dirty="0"/>
              <a:t>st</a:t>
            </a:r>
            <a:r>
              <a:rPr lang="en-US" sz="2000" dirty="0"/>
              <a:t>  element address     *(array+1 ) .. 1st element</a:t>
            </a:r>
          </a:p>
          <a:p>
            <a:r>
              <a:rPr lang="en-US" sz="2000" dirty="0"/>
              <a:t>array+0  .. 2</a:t>
            </a:r>
            <a:r>
              <a:rPr lang="en-US" sz="2000" baseline="30000" dirty="0"/>
              <a:t>nd</a:t>
            </a:r>
            <a:r>
              <a:rPr lang="en-US" sz="2000" dirty="0"/>
              <a:t>  element address     *(array+2 ) .. 2nd element 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26101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232840"/>
            <a:ext cx="8817120" cy="492532"/>
          </a:xfrm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Pointer incrementation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95841" y="914400"/>
            <a:ext cx="8817120" cy="13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706720" cy="4996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090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#include &lt;</a:t>
            </a:r>
            <a:r>
              <a:rPr lang="en-US" sz="2000" dirty="0" err="1">
                <a:solidFill>
                  <a:schemeClr val="tx2"/>
                </a:solidFill>
              </a:rPr>
              <a:t>stdio.h</a:t>
            </a:r>
            <a:r>
              <a:rPr lang="en-US" sz="2000" dirty="0">
                <a:solidFill>
                  <a:schemeClr val="tx2"/>
                </a:solidFill>
              </a:rPr>
              <a:t>&gt;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int main()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{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      int num[5] = {21,18,57,45,50};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      int 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      int *</a:t>
            </a:r>
            <a:r>
              <a:rPr lang="en-US" sz="2000" dirty="0" err="1">
                <a:solidFill>
                  <a:schemeClr val="tx2"/>
                </a:solidFill>
              </a:rPr>
              <a:t>iptr</a:t>
            </a:r>
            <a:r>
              <a:rPr lang="en-US" sz="2000" dirty="0">
                <a:solidFill>
                  <a:schemeClr val="tx2"/>
                </a:solidFill>
              </a:rPr>
              <a:t>=num;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      for(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=0;i&lt;5;i++)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       {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        </a:t>
            </a:r>
            <a:r>
              <a:rPr lang="en-US" sz="2000" dirty="0" err="1">
                <a:solidFill>
                  <a:schemeClr val="tx2"/>
                </a:solidFill>
              </a:rPr>
              <a:t>printf</a:t>
            </a:r>
            <a:r>
              <a:rPr lang="en-US" sz="2000" dirty="0">
                <a:solidFill>
                  <a:schemeClr val="tx2"/>
                </a:solidFill>
              </a:rPr>
              <a:t>("\n Integer Array Element num[%d] : %d  </a:t>
            </a:r>
            <a:r>
              <a:rPr lang="en-US" sz="2000" dirty="0" err="1">
                <a:solidFill>
                  <a:schemeClr val="tx2"/>
                </a:solidFill>
              </a:rPr>
              <a:t>addr</a:t>
            </a:r>
            <a:r>
              <a:rPr lang="en-US" sz="2000" dirty="0">
                <a:solidFill>
                  <a:schemeClr val="tx2"/>
                </a:solidFill>
              </a:rPr>
              <a:t>: %p\n",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,*</a:t>
            </a:r>
            <a:r>
              <a:rPr lang="en-US" sz="2000" dirty="0" err="1">
                <a:solidFill>
                  <a:schemeClr val="tx2"/>
                </a:solidFill>
              </a:rPr>
              <a:t>iptr,iptr</a:t>
            </a:r>
            <a:r>
              <a:rPr lang="en-US" sz="2000" dirty="0">
                <a:solidFill>
                  <a:schemeClr val="tx2"/>
                </a:solidFill>
              </a:rPr>
              <a:t>);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         </a:t>
            </a:r>
            <a:r>
              <a:rPr lang="en-US" sz="2000" dirty="0" err="1">
                <a:solidFill>
                  <a:schemeClr val="tx2"/>
                </a:solidFill>
              </a:rPr>
              <a:t>iptr</a:t>
            </a:r>
            <a:r>
              <a:rPr lang="en-US" sz="2000" dirty="0">
                <a:solidFill>
                  <a:schemeClr val="tx2"/>
                </a:solidFill>
              </a:rPr>
              <a:t>++;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        }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    return 0;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}</a:t>
            </a:r>
          </a:p>
        </p:txBody>
      </p:sp>
    </p:spTree>
    <p:extLst>
      <p:ext uri="{BB962C8B-B14F-4D97-AF65-F5344CB8AC3E}">
        <p14:creationId xmlns="" xmlns:p14="http://schemas.microsoft.com/office/powerpoint/2010/main" val="4089948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232840"/>
            <a:ext cx="8817120" cy="492532"/>
          </a:xfrm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Pointer Decrement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195841" y="914400"/>
            <a:ext cx="8817120" cy="13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706720" cy="4996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090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#include &lt;</a:t>
            </a:r>
            <a:r>
              <a:rPr lang="en-US" sz="2000" dirty="0" err="1">
                <a:solidFill>
                  <a:schemeClr val="tx2"/>
                </a:solidFill>
              </a:rPr>
              <a:t>stdio.h</a:t>
            </a:r>
            <a:r>
              <a:rPr lang="en-US" sz="2000" dirty="0">
                <a:solidFill>
                  <a:schemeClr val="tx2"/>
                </a:solidFill>
              </a:rPr>
              <a:t>&gt;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int main()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{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      int num[5] = {21,18,57,45,50};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      int 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      int *</a:t>
            </a:r>
            <a:r>
              <a:rPr lang="en-US" sz="2000" dirty="0" err="1">
                <a:solidFill>
                  <a:schemeClr val="tx2"/>
                </a:solidFill>
              </a:rPr>
              <a:t>iptr</a:t>
            </a:r>
            <a:r>
              <a:rPr lang="en-US" sz="2000" dirty="0">
                <a:solidFill>
                  <a:schemeClr val="tx2"/>
                </a:solidFill>
              </a:rPr>
              <a:t>=num+4;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      for(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=0;i&lt;5;i++)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       {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        </a:t>
            </a:r>
            <a:r>
              <a:rPr lang="en-US" sz="2000" dirty="0" err="1">
                <a:solidFill>
                  <a:schemeClr val="tx2"/>
                </a:solidFill>
              </a:rPr>
              <a:t>printf</a:t>
            </a:r>
            <a:r>
              <a:rPr lang="en-US" sz="2000" dirty="0">
                <a:solidFill>
                  <a:schemeClr val="tx2"/>
                </a:solidFill>
              </a:rPr>
              <a:t>("\n Integer Array Element num[%d] : %d  </a:t>
            </a:r>
            <a:r>
              <a:rPr lang="en-US" sz="2000" dirty="0" err="1">
                <a:solidFill>
                  <a:schemeClr val="tx2"/>
                </a:solidFill>
              </a:rPr>
              <a:t>addr</a:t>
            </a:r>
            <a:r>
              <a:rPr lang="en-US" sz="2000" dirty="0">
                <a:solidFill>
                  <a:schemeClr val="tx2"/>
                </a:solidFill>
              </a:rPr>
              <a:t>: %p\n",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,*</a:t>
            </a:r>
            <a:r>
              <a:rPr lang="en-US" sz="2000" dirty="0" err="1">
                <a:solidFill>
                  <a:schemeClr val="tx2"/>
                </a:solidFill>
              </a:rPr>
              <a:t>iptr,iptr</a:t>
            </a:r>
            <a:r>
              <a:rPr lang="en-US" sz="2000" dirty="0">
                <a:solidFill>
                  <a:schemeClr val="tx2"/>
                </a:solidFill>
              </a:rPr>
              <a:t>);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         </a:t>
            </a:r>
            <a:r>
              <a:rPr lang="en-US" sz="2000" dirty="0" err="1">
                <a:solidFill>
                  <a:schemeClr val="tx2"/>
                </a:solidFill>
              </a:rPr>
              <a:t>iptr</a:t>
            </a:r>
            <a:r>
              <a:rPr lang="en-US" sz="2000" dirty="0">
                <a:solidFill>
                  <a:schemeClr val="tx2"/>
                </a:solidFill>
              </a:rPr>
              <a:t>--;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        }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    return 0;</a:t>
            </a:r>
          </a:p>
          <a:p>
            <a:pPr algn="just" eaLnBrk="1">
              <a:spcAft>
                <a:spcPts val="1293"/>
              </a:spcAft>
            </a:pPr>
            <a:r>
              <a:rPr lang="en-US" sz="2000" dirty="0">
                <a:solidFill>
                  <a:schemeClr val="tx2"/>
                </a:solidFill>
              </a:rPr>
              <a:t> }</a:t>
            </a:r>
          </a:p>
        </p:txBody>
      </p:sp>
    </p:spTree>
    <p:extLst>
      <p:ext uri="{BB962C8B-B14F-4D97-AF65-F5344CB8AC3E}">
        <p14:creationId xmlns="" xmlns:p14="http://schemas.microsoft.com/office/powerpoint/2010/main" val="25076191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14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Arrays and Pointers</a:t>
            </a:r>
          </a:p>
        </p:txBody>
      </p:sp>
      <p:sp>
        <p:nvSpPr>
          <p:cNvPr id="33798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951037"/>
            <a:ext cx="4724400" cy="4830763"/>
          </a:xfrm>
        </p:spPr>
        <p:txBody>
          <a:bodyPr/>
          <a:lstStyle/>
          <a:p>
            <a:pPr eaLnBrk="1" hangingPunct="1">
              <a:buFont typeface="Courier New" panose="02070309020205020404" pitchFamily="49" charset="0"/>
              <a:buChar char="o"/>
            </a:pPr>
            <a:r>
              <a:rPr lang="en-US" altLang="en-US" sz="2000" dirty="0"/>
              <a:t>Array </a:t>
            </a:r>
            <a:r>
              <a:rPr lang="en-US" altLang="en-US" sz="2000" dirty="0">
                <a:sym typeface="Symbol" pitchFamily="18" charset="2"/>
              </a:rPr>
              <a:t> </a:t>
            </a:r>
            <a:r>
              <a:rPr lang="en-US" altLang="en-US" sz="2000" dirty="0"/>
              <a:t>pointer to the first (0th) array element</a:t>
            </a:r>
          </a:p>
          <a:p>
            <a:pPr eaLnBrk="1" hangingPunct="1">
              <a:buFont typeface="Courier New" panose="02070309020205020404" pitchFamily="49" charset="0"/>
              <a:buChar char="o"/>
            </a:pPr>
            <a:endParaRPr lang="en-US" altLang="en-US" sz="2000" dirty="0"/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solidFill>
                  <a:srgbClr val="003300"/>
                </a:solidFill>
                <a:latin typeface="Courier New" pitchFamily="49" charset="0"/>
              </a:rPr>
              <a:t>a[</a:t>
            </a:r>
            <a:r>
              <a:rPr lang="en-US" altLang="en-US" sz="2000" b="1" dirty="0" err="1">
                <a:solidFill>
                  <a:srgbClr val="003300"/>
                </a:solidFill>
                <a:latin typeface="Courier New" pitchFamily="49" charset="0"/>
              </a:rPr>
              <a:t>i</a:t>
            </a:r>
            <a:r>
              <a:rPr lang="en-US" altLang="en-US" sz="2000" b="1" dirty="0">
                <a:solidFill>
                  <a:srgbClr val="003300"/>
                </a:solidFill>
                <a:latin typeface="Courier New" pitchFamily="49" charset="0"/>
              </a:rPr>
              <a:t>]  </a:t>
            </a:r>
            <a:r>
              <a:rPr lang="en-US" altLang="en-US" sz="2000" b="1" dirty="0">
                <a:solidFill>
                  <a:srgbClr val="003300"/>
                </a:solidFill>
                <a:latin typeface="Courier New" pitchFamily="49" charset="0"/>
                <a:sym typeface="Symbol" pitchFamily="18" charset="2"/>
              </a:rPr>
              <a:t>  *(</a:t>
            </a:r>
            <a:r>
              <a:rPr lang="en-US" altLang="en-US" sz="2000" b="1" dirty="0" err="1">
                <a:solidFill>
                  <a:srgbClr val="003300"/>
                </a:solidFill>
                <a:latin typeface="Courier New" pitchFamily="49" charset="0"/>
                <a:sym typeface="Symbol" pitchFamily="18" charset="2"/>
              </a:rPr>
              <a:t>a+i</a:t>
            </a:r>
            <a:r>
              <a:rPr lang="en-US" altLang="en-US" sz="2000" b="1" dirty="0">
                <a:solidFill>
                  <a:srgbClr val="003300"/>
                </a:solidFill>
                <a:latin typeface="Courier New" pitchFamily="49" charset="0"/>
                <a:sym typeface="Symbol" pitchFamily="18" charset="2"/>
              </a:rPr>
              <a:t>)</a:t>
            </a:r>
          </a:p>
          <a:p>
            <a:pPr eaLnBrk="1" hangingPunct="1">
              <a:buFont typeface="Courier New" panose="02070309020205020404" pitchFamily="49" charset="0"/>
              <a:buChar char="o"/>
            </a:pPr>
            <a:endParaRPr lang="en-US" altLang="en-US" sz="2000" dirty="0"/>
          </a:p>
          <a:p>
            <a:pPr eaLnBrk="1" hangingPunct="1">
              <a:buFont typeface="Courier New" panose="02070309020205020404" pitchFamily="49" charset="0"/>
              <a:buChar char="o"/>
            </a:pPr>
            <a:r>
              <a:rPr lang="en-US" altLang="en-US" sz="2000" dirty="0"/>
              <a:t>An array is passed to a function as a pointer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solidFill>
                  <a:srgbClr val="003300"/>
                </a:solidFill>
              </a:rPr>
              <a:t>The array size is lost </a:t>
            </a:r>
            <a:r>
              <a:rPr lang="en-US" altLang="en-US" sz="1800" dirty="0">
                <a:solidFill>
                  <a:srgbClr val="003300"/>
                </a:solidFill>
              </a:rPr>
              <a:t>!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endParaRPr lang="en-US" altLang="en-US" sz="1800" dirty="0">
              <a:solidFill>
                <a:srgbClr val="003300"/>
              </a:solidFill>
            </a:endParaRPr>
          </a:p>
          <a:p>
            <a:pPr lvl="1" eaLnBrk="1" hangingPunct="1">
              <a:buFont typeface="Courier New" panose="02070309020205020404" pitchFamily="49" charset="0"/>
              <a:buChar char="o"/>
            </a:pPr>
            <a:endParaRPr lang="en-US" altLang="en-US" sz="1800" dirty="0">
              <a:solidFill>
                <a:srgbClr val="00330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2000" dirty="0"/>
              <a:t>Usually bad style to interchange arrays and pointers</a:t>
            </a:r>
          </a:p>
          <a:p>
            <a:pPr eaLnBrk="1" hangingPunct="1">
              <a:buFont typeface="Courier New" panose="02070309020205020404" pitchFamily="49" charset="0"/>
              <a:buChar char="o"/>
            </a:pPr>
            <a:endParaRPr lang="en-US" altLang="en-US" sz="2000" dirty="0"/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5334000" y="1841500"/>
            <a:ext cx="1563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800" b="1" dirty="0" err="1">
                <a:solidFill>
                  <a:srgbClr val="C00000"/>
                </a:solidFill>
                <a:latin typeface="Courier New" pitchFamily="49" charset="0"/>
              </a:rPr>
              <a:t>int</a:t>
            </a:r>
            <a:r>
              <a:rPr lang="en-US" altLang="en-US" sz="1800" b="1" dirty="0">
                <a:solidFill>
                  <a:srgbClr val="C00000"/>
                </a:solidFill>
                <a:latin typeface="Courier New" pitchFamily="49" charset="0"/>
              </a:rPr>
              <a:t> *array</a:t>
            </a: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>
            <a:off x="6324600" y="21336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4953000" y="2286000"/>
            <a:ext cx="4044697" cy="43581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 b="1" dirty="0" err="1">
                <a:latin typeface="Courier New" pitchFamily="49" charset="0"/>
              </a:rPr>
              <a:t>int</a:t>
            </a:r>
            <a:r>
              <a:rPr lang="en-US" altLang="en-US" sz="1800" b="1" dirty="0">
                <a:latin typeface="Courier New" pitchFamily="49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foo(</a:t>
            </a:r>
            <a:r>
              <a:rPr lang="en-US" altLang="en-US" sz="1800" b="1" dirty="0" err="1">
                <a:latin typeface="Courier New" pitchFamily="49" charset="0"/>
              </a:rPr>
              <a:t>int</a:t>
            </a:r>
            <a:r>
              <a:rPr lang="en-US" altLang="en-US" sz="1800" b="1" dirty="0">
                <a:latin typeface="Courier New" pitchFamily="49" charset="0"/>
              </a:rPr>
              <a:t> array[],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    unsigned </a:t>
            </a:r>
            <a:r>
              <a:rPr lang="en-US" altLang="en-US" sz="1800" b="1" dirty="0" err="1">
                <a:latin typeface="Courier New" pitchFamily="49" charset="0"/>
              </a:rPr>
              <a:t>int</a:t>
            </a:r>
            <a:r>
              <a:rPr lang="en-US" altLang="en-US" sz="1800" b="1" dirty="0">
                <a:latin typeface="Courier New" pitchFamily="49" charset="0"/>
              </a:rPr>
              <a:t> size)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   … array[size - 1] …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}</a:t>
            </a:r>
          </a:p>
          <a:p>
            <a:pPr>
              <a:spcBef>
                <a:spcPct val="2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800" b="1" dirty="0" err="1">
                <a:latin typeface="Courier New" pitchFamily="49" charset="0"/>
              </a:rPr>
              <a:t>int</a:t>
            </a:r>
            <a:endParaRPr lang="en-US" altLang="en-US" sz="18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main(void)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   </a:t>
            </a:r>
            <a:r>
              <a:rPr lang="en-US" altLang="en-US" sz="1800" b="1" dirty="0" err="1">
                <a:latin typeface="Courier New" pitchFamily="49" charset="0"/>
              </a:rPr>
              <a:t>int</a:t>
            </a:r>
            <a:r>
              <a:rPr lang="en-US" altLang="en-US" sz="1800" b="1" dirty="0">
                <a:latin typeface="Courier New" pitchFamily="49" charset="0"/>
              </a:rPr>
              <a:t> a[10], b[5];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   … foo(a, 10)… foo(b, 5) …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}</a:t>
            </a:r>
            <a:endParaRPr lang="en-US" altLang="en-US" sz="1800" b="1" u="sng" dirty="0">
              <a:latin typeface="Courier New" pitchFamily="49" charset="0"/>
            </a:endParaRPr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7358063" y="1676400"/>
            <a:ext cx="1444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600" dirty="0">
                <a:solidFill>
                  <a:srgbClr val="C00000"/>
                </a:solidFill>
                <a:latin typeface="Tahoma" pitchFamily="34" charset="0"/>
              </a:rPr>
              <a:t>Must explicitly</a:t>
            </a:r>
          </a:p>
          <a:p>
            <a:r>
              <a:rPr lang="en-US" altLang="en-US" sz="1600" dirty="0">
                <a:solidFill>
                  <a:srgbClr val="C00000"/>
                </a:solidFill>
                <a:latin typeface="Tahoma" pitchFamily="34" charset="0"/>
              </a:rPr>
              <a:t>pass the size</a:t>
            </a:r>
          </a:p>
        </p:txBody>
      </p:sp>
      <p:sp>
        <p:nvSpPr>
          <p:cNvPr id="119820" name="Line 12"/>
          <p:cNvSpPr>
            <a:spLocks noChangeShapeType="1"/>
          </p:cNvSpPr>
          <p:nvPr/>
        </p:nvSpPr>
        <p:spPr bwMode="auto">
          <a:xfrm flipH="1">
            <a:off x="7620000" y="2209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9821" name="Text Box 13"/>
          <p:cNvSpPr txBox="1">
            <a:spLocks noChangeArrowheads="1"/>
          </p:cNvSpPr>
          <p:nvPr/>
        </p:nvSpPr>
        <p:spPr bwMode="auto">
          <a:xfrm>
            <a:off x="3211303" y="914400"/>
            <a:ext cx="27254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Passing arrays</a:t>
            </a:r>
          </a:p>
        </p:txBody>
      </p:sp>
    </p:spTree>
    <p:extLst>
      <p:ext uri="{BB962C8B-B14F-4D97-AF65-F5344CB8AC3E}">
        <p14:creationId xmlns="" xmlns:p14="http://schemas.microsoft.com/office/powerpoint/2010/main" val="44546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5" grpId="0"/>
      <p:bldP spid="119816" grpId="0" animBg="1"/>
      <p:bldP spid="119817" grpId="0" animBg="1"/>
      <p:bldP spid="119819" grpId="0"/>
      <p:bldP spid="119820" grpId="0" animBg="1"/>
      <p:bldP spid="1198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4953000" cy="50229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 b="1" dirty="0" err="1">
                <a:latin typeface="Courier New" pitchFamily="49" charset="0"/>
              </a:rPr>
              <a:t>int</a:t>
            </a:r>
            <a:r>
              <a:rPr lang="en-US" altLang="en-US" sz="1800" b="1" dirty="0">
                <a:latin typeface="Courier New" pitchFamily="49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foo(</a:t>
            </a:r>
            <a:r>
              <a:rPr lang="en-US" altLang="en-US" sz="1800" b="1" dirty="0" err="1">
                <a:latin typeface="Courier New" pitchFamily="49" charset="0"/>
              </a:rPr>
              <a:t>int</a:t>
            </a:r>
            <a:r>
              <a:rPr lang="en-US" altLang="en-US" sz="1800" b="1" dirty="0">
                <a:latin typeface="Courier New" pitchFamily="49" charset="0"/>
              </a:rPr>
              <a:t> array[],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    unsigned </a:t>
            </a:r>
            <a:r>
              <a:rPr lang="en-US" altLang="en-US" sz="1800" b="1" dirty="0" err="1">
                <a:latin typeface="Courier New" pitchFamily="49" charset="0"/>
              </a:rPr>
              <a:t>int</a:t>
            </a:r>
            <a:r>
              <a:rPr lang="en-US" altLang="en-US" sz="1800" b="1" dirty="0">
                <a:latin typeface="Courier New" pitchFamily="49" charset="0"/>
              </a:rPr>
              <a:t> size)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   …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   </a:t>
            </a:r>
            <a:r>
              <a:rPr lang="en-US" altLang="en-US" sz="1800" b="1" dirty="0" err="1">
                <a:latin typeface="Courier New" pitchFamily="49" charset="0"/>
              </a:rPr>
              <a:t>printf</a:t>
            </a:r>
            <a:r>
              <a:rPr lang="en-US" altLang="en-US" sz="1800" b="1" dirty="0">
                <a:latin typeface="Courier New" pitchFamily="49" charset="0"/>
              </a:rPr>
              <a:t>(“%d\n”, </a:t>
            </a:r>
            <a:r>
              <a:rPr lang="en-US" altLang="en-US" sz="1800" b="1" dirty="0" err="1">
                <a:latin typeface="Courier New" pitchFamily="49" charset="0"/>
              </a:rPr>
              <a:t>sizeof</a:t>
            </a:r>
            <a:r>
              <a:rPr lang="en-US" altLang="en-US" sz="1800" b="1" dirty="0">
                <a:latin typeface="Courier New" pitchFamily="49" charset="0"/>
              </a:rPr>
              <a:t>(array));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}</a:t>
            </a:r>
          </a:p>
          <a:p>
            <a:pPr>
              <a:spcBef>
                <a:spcPct val="2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800" b="1" dirty="0" err="1">
                <a:latin typeface="Courier New" pitchFamily="49" charset="0"/>
              </a:rPr>
              <a:t>int</a:t>
            </a:r>
            <a:endParaRPr lang="en-US" altLang="en-US" sz="18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main(void)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   </a:t>
            </a:r>
            <a:r>
              <a:rPr lang="en-US" altLang="en-US" sz="1800" b="1" dirty="0" err="1">
                <a:latin typeface="Courier New" pitchFamily="49" charset="0"/>
              </a:rPr>
              <a:t>int</a:t>
            </a:r>
            <a:r>
              <a:rPr lang="en-US" altLang="en-US" sz="1800" b="1" dirty="0">
                <a:latin typeface="Courier New" pitchFamily="49" charset="0"/>
              </a:rPr>
              <a:t> a[10], b[5];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   … foo(a, 10)… foo(b, 5) …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   </a:t>
            </a:r>
            <a:r>
              <a:rPr lang="en-US" altLang="en-US" sz="1800" b="1" dirty="0" err="1">
                <a:latin typeface="Courier New" pitchFamily="49" charset="0"/>
              </a:rPr>
              <a:t>printf</a:t>
            </a:r>
            <a:r>
              <a:rPr lang="en-US" altLang="en-US" sz="1800" b="1" dirty="0">
                <a:latin typeface="Courier New" pitchFamily="49" charset="0"/>
              </a:rPr>
              <a:t>(“%d\n”, </a:t>
            </a:r>
            <a:r>
              <a:rPr lang="en-US" altLang="en-US" sz="1800" b="1" dirty="0" err="1">
                <a:latin typeface="Courier New" pitchFamily="49" charset="0"/>
              </a:rPr>
              <a:t>sizeof</a:t>
            </a:r>
            <a:r>
              <a:rPr lang="en-US" altLang="en-US" sz="1800" b="1" dirty="0">
                <a:latin typeface="Courier New" pitchFamily="49" charset="0"/>
              </a:rPr>
              <a:t>(a));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}</a:t>
            </a:r>
            <a:endParaRPr lang="en-US" altLang="en-US" sz="1800" b="1" u="sng" dirty="0">
              <a:latin typeface="Courier New" pitchFamily="49" charset="0"/>
            </a:endParaRPr>
          </a:p>
        </p:txBody>
      </p:sp>
      <p:sp>
        <p:nvSpPr>
          <p:cNvPr id="34823" name="Line 11"/>
          <p:cNvSpPr>
            <a:spLocks noChangeShapeType="1"/>
          </p:cNvSpPr>
          <p:nvPr/>
        </p:nvSpPr>
        <p:spPr bwMode="auto">
          <a:xfrm flipH="1">
            <a:off x="5003800" y="27432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24" name="Line 12"/>
          <p:cNvSpPr>
            <a:spLocks noChangeShapeType="1"/>
          </p:cNvSpPr>
          <p:nvPr/>
        </p:nvSpPr>
        <p:spPr bwMode="auto">
          <a:xfrm flipH="1">
            <a:off x="4724400" y="54864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25" name="Text Box 13"/>
          <p:cNvSpPr txBox="1">
            <a:spLocks noChangeArrowheads="1"/>
          </p:cNvSpPr>
          <p:nvPr/>
        </p:nvSpPr>
        <p:spPr bwMode="auto">
          <a:xfrm>
            <a:off x="5746750" y="2514600"/>
            <a:ext cx="233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C00000"/>
                </a:solidFill>
              </a:rPr>
              <a:t>What does this print?</a:t>
            </a:r>
          </a:p>
        </p:txBody>
      </p:sp>
      <p:sp>
        <p:nvSpPr>
          <p:cNvPr id="34826" name="Text Box 14"/>
          <p:cNvSpPr txBox="1">
            <a:spLocks noChangeArrowheads="1"/>
          </p:cNvSpPr>
          <p:nvPr/>
        </p:nvSpPr>
        <p:spPr bwMode="auto">
          <a:xfrm>
            <a:off x="5594350" y="5272087"/>
            <a:ext cx="233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C00000"/>
                </a:solidFill>
              </a:rPr>
              <a:t>What does this print?</a:t>
            </a:r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5791200" y="2909887"/>
            <a:ext cx="33009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Prints the size of an pointer:  8</a:t>
            </a:r>
            <a:endParaRPr lang="en-US" altLang="en-US" sz="1800" b="1" dirty="0"/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6629400" y="5715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800" b="1" dirty="0"/>
              <a:t>40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5715000" y="3666292"/>
            <a:ext cx="2839239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(Because </a:t>
            </a:r>
            <a:r>
              <a:rPr lang="en-US" altLang="en-US" sz="2000" b="1" dirty="0">
                <a:latin typeface="Courier New" pitchFamily="49" charset="0"/>
              </a:rPr>
              <a:t>array</a:t>
            </a:r>
            <a:r>
              <a:rPr lang="en-US" altLang="en-US" sz="1800" dirty="0"/>
              <a:t> is really</a:t>
            </a:r>
          </a:p>
          <a:p>
            <a:pPr eaLnBrk="1" hangingPunct="1"/>
            <a:r>
              <a:rPr lang="en-US" altLang="en-US" sz="1800" dirty="0"/>
              <a:t>a pointer)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Arrays and Pointers…</a:t>
            </a:r>
          </a:p>
        </p:txBody>
      </p:sp>
    </p:spTree>
    <p:extLst>
      <p:ext uri="{BB962C8B-B14F-4D97-AF65-F5344CB8AC3E}">
        <p14:creationId xmlns="" xmlns:p14="http://schemas.microsoft.com/office/powerpoint/2010/main" val="340454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7" grpId="0"/>
      <p:bldP spid="125968" grpId="0"/>
      <p:bldP spid="1259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Fundamentals</a:t>
            </a:r>
            <a:endParaRPr lang="en-IN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99060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Definition: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pointer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a variable that represents the 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location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(rather than the 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value)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a data item, such as a variable or an array element.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133600"/>
            <a:ext cx="845820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Useful applications: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Allows to </a:t>
            </a:r>
            <a:r>
              <a:rPr lang="en-IN" b="1" dirty="0">
                <a:solidFill>
                  <a:srgbClr val="00B050"/>
                </a:solidFill>
              </a:rPr>
              <a:t>return multiple data items </a:t>
            </a:r>
            <a:r>
              <a:rPr lang="en-IN" dirty="0"/>
              <a:t>from a function via function arguments.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Allows </a:t>
            </a:r>
            <a:r>
              <a:rPr lang="en-IN" b="1" dirty="0">
                <a:solidFill>
                  <a:srgbClr val="FF6600"/>
                </a:solidFill>
              </a:rPr>
              <a:t>passing one function </a:t>
            </a:r>
            <a:r>
              <a:rPr lang="en-IN" dirty="0"/>
              <a:t>to another function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Allows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alternate ways to access arrays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Allows to </a:t>
            </a:r>
            <a:r>
              <a:rPr lang="en-IN" b="1" dirty="0">
                <a:solidFill>
                  <a:srgbClr val="FF99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group of strings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ease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Allows </a:t>
            </a:r>
            <a:r>
              <a:rPr lang="en-IN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passing structures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 one function to another function</a:t>
            </a:r>
          </a:p>
        </p:txBody>
      </p:sp>
    </p:spTree>
    <p:extLst>
      <p:ext uri="{BB962C8B-B14F-4D97-AF65-F5344CB8AC3E}">
        <p14:creationId xmlns="" xmlns:p14="http://schemas.microsoft.com/office/powerpoint/2010/main" val="233855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Fundamentals…</a:t>
            </a:r>
            <a:endParaRPr lang="en-IN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457200" y="990600"/>
            <a:ext cx="8458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access the address of a data item? 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We need to know the address of the variable which stores this data item.</a:t>
            </a:r>
          </a:p>
          <a:p>
            <a:pPr algn="just"/>
            <a:endParaRPr lang="en-IN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 of operator (&amp;)</a:t>
            </a:r>
          </a:p>
          <a:p>
            <a:pPr algn="just"/>
            <a:endParaRPr lang="en-IN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Ex: </a:t>
            </a:r>
            <a:r>
              <a:rPr lang="en-IN" dirty="0"/>
              <a:t>If the variable name is </a:t>
            </a:r>
            <a:r>
              <a:rPr lang="en-IN" b="1" dirty="0"/>
              <a:t>V</a:t>
            </a:r>
            <a:r>
              <a:rPr lang="en-IN" dirty="0"/>
              <a:t> then the address can be accessed using </a:t>
            </a:r>
            <a:r>
              <a:rPr lang="en-IN" b="1" dirty="0"/>
              <a:t>&amp;V</a:t>
            </a:r>
            <a:endParaRPr lang="en-IN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IN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IN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assign the address of V to another variable.</a:t>
            </a:r>
          </a:p>
          <a:p>
            <a:pPr algn="just"/>
            <a:endParaRPr lang="en-IN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Ex: </a:t>
            </a:r>
            <a:r>
              <a:rPr lang="en-IN" b="1" dirty="0"/>
              <a:t>PV</a:t>
            </a:r>
            <a:r>
              <a:rPr lang="en-IN" dirty="0"/>
              <a:t> = &amp;V</a:t>
            </a:r>
          </a:p>
          <a:p>
            <a:pPr algn="just"/>
            <a:endParaRPr lang="en-IN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dirty="0"/>
              <a:t>This new variable </a:t>
            </a:r>
            <a:r>
              <a:rPr lang="en-IN" b="1" dirty="0"/>
              <a:t>PV</a:t>
            </a:r>
            <a:r>
              <a:rPr lang="en-IN" dirty="0"/>
              <a:t> is called  as a pointer variable which points to </a:t>
            </a:r>
            <a:r>
              <a:rPr lang="en-IN" b="1" dirty="0"/>
              <a:t>V</a:t>
            </a:r>
            <a:r>
              <a:rPr lang="en-IN" dirty="0"/>
              <a:t>.</a:t>
            </a:r>
          </a:p>
          <a:p>
            <a:pPr algn="just"/>
            <a:endParaRPr lang="en-IN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b="1" dirty="0">
                <a:solidFill>
                  <a:srgbClr val="92D050"/>
                </a:solidFill>
              </a:rPr>
              <a:t>PV points to the location where V is stored.</a:t>
            </a:r>
            <a:endParaRPr lang="en-IN" b="1" dirty="0">
              <a:solidFill>
                <a:srgbClr val="92D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57600" y="6019800"/>
            <a:ext cx="150554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Address of V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57800" y="6204466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38260" y="6019800"/>
            <a:ext cx="123194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Value of V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91000" y="5638800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PV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6400800" y="563880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V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1474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sz="3200" b="1" dirty="0"/>
              <a:t>Fundamentals…</a:t>
            </a:r>
            <a:endParaRPr lang="en-IN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457200" y="990600"/>
            <a:ext cx="845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access the data item stored in V using PV? 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Using </a:t>
            </a:r>
            <a:r>
              <a:rPr lang="en-IN" b="1" dirty="0"/>
              <a:t>Indirection Operator (*)</a:t>
            </a:r>
            <a:r>
              <a:rPr lang="en-IN" dirty="0"/>
              <a:t>. </a:t>
            </a:r>
          </a:p>
          <a:p>
            <a:pPr algn="just"/>
            <a:endParaRPr lang="en-IN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IN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Ex: </a:t>
            </a:r>
            <a:r>
              <a:rPr lang="en-IN" b="1" dirty="0"/>
              <a:t>*PV</a:t>
            </a:r>
          </a:p>
          <a:p>
            <a:pPr algn="just"/>
            <a:endParaRPr lang="en-IN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dirty="0"/>
              <a:t>Here, *PV and V represents the same data item.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This new variable </a:t>
            </a:r>
            <a:r>
              <a:rPr lang="en-IN" b="1" dirty="0"/>
              <a:t>PV</a:t>
            </a:r>
            <a:r>
              <a:rPr lang="en-IN" dirty="0"/>
              <a:t> is called  as a pointer variable which points to </a:t>
            </a:r>
            <a:r>
              <a:rPr lang="en-IN" b="1" dirty="0"/>
              <a:t>V</a:t>
            </a:r>
            <a:r>
              <a:rPr lang="en-IN" dirty="0"/>
              <a:t>.</a:t>
            </a:r>
          </a:p>
          <a:p>
            <a:pPr algn="just"/>
            <a:endParaRPr lang="en-IN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b="1" dirty="0"/>
              <a:t>PV </a:t>
            </a:r>
            <a:r>
              <a:rPr lang="en-IN" dirty="0"/>
              <a:t>points to the location where </a:t>
            </a:r>
            <a:r>
              <a:rPr lang="en-IN" b="1" dirty="0"/>
              <a:t>V </a:t>
            </a:r>
            <a:r>
              <a:rPr lang="en-IN" dirty="0"/>
              <a:t>is stored.</a:t>
            </a:r>
            <a:endParaRPr lang="en-IN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2057400" y="5181600"/>
            <a:ext cx="3612600" cy="750332"/>
            <a:chOff x="3657600" y="5638800"/>
            <a:chExt cx="3612600" cy="750332"/>
          </a:xfrm>
        </p:grpSpPr>
        <p:sp>
          <p:nvSpPr>
            <p:cNvPr id="14" name="TextBox 13"/>
            <p:cNvSpPr txBox="1"/>
            <p:nvPr/>
          </p:nvSpPr>
          <p:spPr>
            <a:xfrm>
              <a:off x="3657600" y="6019800"/>
              <a:ext cx="150554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/>
                <a:t>Address of V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257800" y="6204466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038260" y="6019800"/>
              <a:ext cx="123194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/>
                <a:t>Value of V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91000" y="5638800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/>
                <a:t>PV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00800" y="5638800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b="1" dirty="0"/>
                <a:t>V</a:t>
              </a:r>
              <a:endParaRPr lang="en-IN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85541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534400" cy="50260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kern="1200" dirty="0">
                <a:solidFill>
                  <a:srgbClr val="800000"/>
                </a:solidFill>
              </a:rPr>
              <a:t>Creation of a pointer</a:t>
            </a:r>
          </a:p>
          <a:p>
            <a:pPr lvl="1" eaLnBrk="1" hangingPunct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kern="1200" dirty="0">
                <a:ea typeface="+mn-ea"/>
                <a:cs typeface="+mn-cs"/>
              </a:rPr>
              <a:t>&amp; variable	-  </a:t>
            </a:r>
            <a:r>
              <a:rPr lang="en-US" altLang="en-US" sz="2000" kern="1200" dirty="0">
                <a:solidFill>
                  <a:srgbClr val="003300"/>
                </a:solidFill>
                <a:ea typeface="+mn-ea"/>
                <a:cs typeface="+mn-cs"/>
              </a:rPr>
              <a:t>Returns variable’s memory address</a:t>
            </a:r>
          </a:p>
          <a:p>
            <a:pPr eaLnBrk="1" hangingPunct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kern="1200" dirty="0">
                <a:solidFill>
                  <a:srgbClr val="800000"/>
                </a:solidFill>
              </a:rPr>
              <a:t>Dereferencing a pointer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kern="1200" dirty="0">
                <a:ea typeface="+mn-ea"/>
                <a:cs typeface="+mn-cs"/>
              </a:rPr>
              <a:t>* pointer 		-  </a:t>
            </a:r>
            <a:r>
              <a:rPr lang="en-US" altLang="en-US" sz="2000" kern="1200" dirty="0">
                <a:solidFill>
                  <a:srgbClr val="003300"/>
                </a:solidFill>
                <a:ea typeface="+mn-ea"/>
                <a:cs typeface="+mn-cs"/>
              </a:rPr>
              <a:t>Returns contents stored at address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kern="1200" dirty="0">
                <a:solidFill>
                  <a:srgbClr val="800000"/>
                </a:solidFill>
              </a:rPr>
              <a:t>Indirect assignment</a:t>
            </a:r>
          </a:p>
          <a:p>
            <a:pPr lvl="1" eaLnBrk="1" hangingPunct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kern="1200" dirty="0">
                <a:ea typeface="+mn-ea"/>
                <a:cs typeface="+mn-cs"/>
              </a:rPr>
              <a:t>* pointer =</a:t>
            </a:r>
            <a:r>
              <a:rPr lang="en-US" altLang="en-US" sz="2000" kern="1200" dirty="0" err="1">
                <a:ea typeface="+mn-ea"/>
                <a:cs typeface="+mn-cs"/>
              </a:rPr>
              <a:t>val</a:t>
            </a:r>
            <a:r>
              <a:rPr lang="en-US" altLang="en-US" sz="2000" kern="1200" dirty="0">
                <a:ea typeface="+mn-ea"/>
                <a:cs typeface="+mn-cs"/>
              </a:rPr>
              <a:t>	-  </a:t>
            </a:r>
            <a:r>
              <a:rPr lang="en-US" altLang="en-US" sz="2000" kern="1200" dirty="0">
                <a:solidFill>
                  <a:srgbClr val="003300"/>
                </a:solidFill>
                <a:ea typeface="+mn-ea"/>
                <a:cs typeface="+mn-cs"/>
              </a:rPr>
              <a:t>Stores value at address pointed by the pointer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kern="1200" dirty="0">
                <a:solidFill>
                  <a:srgbClr val="800000"/>
                </a:solidFill>
              </a:rPr>
              <a:t>Assignment</a:t>
            </a:r>
          </a:p>
          <a:p>
            <a:pPr lvl="1" eaLnBrk="1" hangingPunct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2000" kern="1200" dirty="0">
                <a:ea typeface="+mn-ea"/>
                <a:cs typeface="+mn-cs"/>
              </a:rPr>
              <a:t>pointer =</a:t>
            </a:r>
            <a:r>
              <a:rPr lang="en-US" altLang="en-US" sz="2000" kern="1200" dirty="0" err="1">
                <a:ea typeface="+mn-ea"/>
                <a:cs typeface="+mn-cs"/>
              </a:rPr>
              <a:t>ptr</a:t>
            </a:r>
            <a:r>
              <a:rPr lang="en-US" altLang="en-US" sz="2000" kern="1200" dirty="0">
                <a:ea typeface="+mn-ea"/>
                <a:cs typeface="+mn-cs"/>
              </a:rPr>
              <a:t> 	-  </a:t>
            </a:r>
            <a:r>
              <a:rPr lang="en-US" altLang="en-US" sz="2000" kern="1200" dirty="0">
                <a:solidFill>
                  <a:srgbClr val="003300"/>
                </a:solidFill>
                <a:ea typeface="+mn-ea"/>
                <a:cs typeface="+mn-cs"/>
              </a:rPr>
              <a:t>Stores pointer in another variable</a:t>
            </a: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64807"/>
            <a:ext cx="8228160" cy="568859"/>
          </a:xfrm>
          <a:ln/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Pointers…</a:t>
            </a:r>
          </a:p>
        </p:txBody>
      </p:sp>
    </p:spTree>
    <p:extLst>
      <p:ext uri="{BB962C8B-B14F-4D97-AF65-F5344CB8AC3E}">
        <p14:creationId xmlns="" xmlns:p14="http://schemas.microsoft.com/office/powerpoint/2010/main" val="11118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228600" y="1757362"/>
            <a:ext cx="3581400" cy="3693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800" b="1" dirty="0" err="1">
                <a:latin typeface="Courier New" pitchFamily="49" charset="0"/>
              </a:rPr>
              <a:t>int</a:t>
            </a:r>
            <a:r>
              <a:rPr lang="en-US" altLang="en-US" sz="1800" b="1" dirty="0">
                <a:latin typeface="Courier New" pitchFamily="49" charset="0"/>
              </a:rPr>
              <a:t>  i1;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 err="1">
                <a:latin typeface="Courier New" pitchFamily="49" charset="0"/>
              </a:rPr>
              <a:t>int</a:t>
            </a:r>
            <a:r>
              <a:rPr lang="en-US" altLang="en-US" sz="1800" b="1" dirty="0">
                <a:latin typeface="Courier New" pitchFamily="49" charset="0"/>
              </a:rPr>
              <a:t>  i2;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 err="1">
                <a:latin typeface="Courier New" pitchFamily="49" charset="0"/>
              </a:rPr>
              <a:t>int</a:t>
            </a:r>
            <a:r>
              <a:rPr lang="en-US" altLang="en-US" sz="1800" b="1" dirty="0">
                <a:latin typeface="Courier New" pitchFamily="49" charset="0"/>
              </a:rPr>
              <a:t> *ptr1;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 err="1">
                <a:latin typeface="Courier New" pitchFamily="49" charset="0"/>
              </a:rPr>
              <a:t>int</a:t>
            </a:r>
            <a:r>
              <a:rPr lang="en-US" altLang="en-US" sz="1800" b="1" dirty="0">
                <a:latin typeface="Courier New" pitchFamily="49" charset="0"/>
              </a:rPr>
              <a:t> *ptr2;</a:t>
            </a:r>
          </a:p>
          <a:p>
            <a:pPr>
              <a:spcBef>
                <a:spcPct val="2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i1 = 100;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i2 = 200;</a:t>
            </a:r>
          </a:p>
          <a:p>
            <a:pPr>
              <a:spcBef>
                <a:spcPct val="20000"/>
              </a:spcBef>
            </a:pPr>
            <a:endParaRPr lang="en-US" altLang="en-US" sz="1800" b="1" dirty="0">
              <a:latin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ptr1 = &amp;i1;</a:t>
            </a:r>
          </a:p>
          <a:p>
            <a:pPr>
              <a:spcBef>
                <a:spcPct val="20000"/>
              </a:spcBef>
            </a:pPr>
            <a:r>
              <a:rPr lang="en-US" altLang="en-US" sz="1800" b="1" dirty="0">
                <a:latin typeface="Courier New" pitchFamily="49" charset="0"/>
              </a:rPr>
              <a:t>ptr2 = &amp;i2;</a:t>
            </a:r>
          </a:p>
          <a:p>
            <a:pPr>
              <a:spcBef>
                <a:spcPct val="20000"/>
              </a:spcBef>
            </a:pPr>
            <a:endParaRPr lang="en-US" altLang="en-US" sz="1800" b="1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IN" sz="3200" b="1" dirty="0"/>
              <a:t>Using Pointers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914400"/>
            <a:ext cx="7620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to use the pointers – A simple Example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95800" y="1981200"/>
            <a:ext cx="1219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86200" y="2057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latin typeface="Courier New" pitchFamily="49" charset="0"/>
              </a:rPr>
              <a:t>i1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086600" y="1992868"/>
            <a:ext cx="1219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00800" y="2057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latin typeface="Courier New" pitchFamily="49" charset="0"/>
              </a:rPr>
              <a:t>i2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19600" y="26024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Addr:3000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010400" y="26024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Addr:3004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0" y="4191000"/>
            <a:ext cx="1219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3800" y="4267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ptr1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162800" y="4202668"/>
            <a:ext cx="1219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95800" y="4812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Addr:3008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86600" y="4812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Addr:3016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77000" y="4267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ptr2</a:t>
            </a:r>
            <a:endParaRPr lang="en-US" dirty="0"/>
          </a:p>
        </p:txBody>
      </p:sp>
      <p:cxnSp>
        <p:nvCxnSpPr>
          <p:cNvPr id="39" name="Curved Connector 38"/>
          <p:cNvCxnSpPr>
            <a:stCxn id="31" idx="0"/>
          </p:cNvCxnSpPr>
          <p:nvPr/>
        </p:nvCxnSpPr>
        <p:spPr>
          <a:xfrm rot="5400000" flipH="1" flipV="1">
            <a:off x="4610100" y="3390900"/>
            <a:ext cx="1371600" cy="228600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" y="5562600"/>
            <a:ext cx="7162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/>
              <a:t>i1  value  100,			i2 value 200</a:t>
            </a:r>
          </a:p>
          <a:p>
            <a:r>
              <a:rPr lang="en-US" altLang="en-US" sz="2000"/>
              <a:t>*ptr1 </a:t>
            </a:r>
            <a:r>
              <a:rPr lang="en-US" altLang="en-US" sz="2000" dirty="0"/>
              <a:t>value 100			*ptr2 value 200</a:t>
            </a:r>
          </a:p>
          <a:p>
            <a:pPr marL="0" lvl="1"/>
            <a:r>
              <a:rPr lang="en-US" dirty="0"/>
              <a:t>Note:</a:t>
            </a:r>
            <a:r>
              <a:rPr lang="en-US" altLang="en-US" sz="2000" dirty="0"/>
              <a:t>* pointer  -  </a:t>
            </a:r>
            <a:r>
              <a:rPr lang="en-US" altLang="en-US" sz="2000" dirty="0">
                <a:solidFill>
                  <a:srgbClr val="003300"/>
                </a:solidFill>
              </a:rPr>
              <a:t>Returns contents stored at address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FCDDF4A2-FF72-44B8-8BCF-B647AFE0D68E}"/>
              </a:ext>
            </a:extLst>
          </p:cNvPr>
          <p:cNvSpPr/>
          <p:nvPr/>
        </p:nvSpPr>
        <p:spPr>
          <a:xfrm>
            <a:off x="4800600" y="20574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7286882A-E590-46E2-A72A-7C655DE09068}"/>
              </a:ext>
            </a:extLst>
          </p:cNvPr>
          <p:cNvSpPr/>
          <p:nvPr/>
        </p:nvSpPr>
        <p:spPr>
          <a:xfrm>
            <a:off x="7391400" y="20574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10C97BD-F740-40EC-99F6-7B23297738F4}"/>
              </a:ext>
            </a:extLst>
          </p:cNvPr>
          <p:cNvSpPr/>
          <p:nvPr/>
        </p:nvSpPr>
        <p:spPr>
          <a:xfrm>
            <a:off x="4800600" y="4267200"/>
            <a:ext cx="762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3000</a:t>
            </a:r>
            <a:endParaRPr lang="en-IN" dirty="0"/>
          </a:p>
        </p:txBody>
      </p:sp>
      <p:cxnSp>
        <p:nvCxnSpPr>
          <p:cNvPr id="23" name="Curved Connector 38">
            <a:extLst>
              <a:ext uri="{FF2B5EF4-FFF2-40B4-BE49-F238E27FC236}">
                <a16:creationId xmlns="" xmlns:a16="http://schemas.microsoft.com/office/drawing/2014/main" id="{236677B2-2DEC-4855-8F92-8BF5816DDA91}"/>
              </a:ext>
            </a:extLst>
          </p:cNvPr>
          <p:cNvCxnSpPr/>
          <p:nvPr/>
        </p:nvCxnSpPr>
        <p:spPr>
          <a:xfrm rot="5400000" flipH="1" flipV="1">
            <a:off x="7200900" y="3390900"/>
            <a:ext cx="1371600" cy="228600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519D9D72-2613-4D9F-AE52-3A22431CB080}"/>
              </a:ext>
            </a:extLst>
          </p:cNvPr>
          <p:cNvSpPr/>
          <p:nvPr/>
        </p:nvSpPr>
        <p:spPr>
          <a:xfrm>
            <a:off x="7391400" y="4267200"/>
            <a:ext cx="762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3004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471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  <p:bldP spid="28" grpId="0"/>
      <p:bldP spid="29" grpId="0"/>
      <p:bldP spid="30" grpId="0"/>
      <p:bldP spid="31" grpId="0" animBg="1"/>
      <p:bldP spid="32" grpId="0"/>
      <p:bldP spid="33" grpId="0" animBg="1"/>
      <p:bldP spid="35" grpId="0"/>
      <p:bldP spid="36" grpId="0"/>
      <p:bldP spid="37" grpId="0"/>
      <p:bldP spid="20" grpId="0" animBg="1"/>
      <p:bldP spid="21" grpId="0" animBg="1"/>
      <p:bldP spid="4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IN" sz="3200" b="1" dirty="0"/>
              <a:t>Pointers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762000"/>
            <a:ext cx="3124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#include&lt;</a:t>
            </a:r>
            <a:r>
              <a:rPr lang="en-US" sz="2400" b="1" dirty="0" err="1"/>
              <a:t>stdio.h</a:t>
            </a:r>
            <a:r>
              <a:rPr lang="en-US" sz="2400" b="1" dirty="0"/>
              <a:t>&gt;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void main()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{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        </a:t>
            </a:r>
            <a:r>
              <a:rPr lang="en-US" sz="2400" b="1" dirty="0" err="1"/>
              <a:t>int</a:t>
            </a:r>
            <a:r>
              <a:rPr lang="en-US" sz="2400" b="1" dirty="0"/>
              <a:t>  i1;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        </a:t>
            </a:r>
            <a:r>
              <a:rPr lang="en-US" sz="2400" b="1" dirty="0" err="1"/>
              <a:t>int</a:t>
            </a:r>
            <a:r>
              <a:rPr lang="en-US" sz="2400" b="1" dirty="0"/>
              <a:t>  i2;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        </a:t>
            </a:r>
            <a:r>
              <a:rPr lang="en-US" sz="2400" b="1" dirty="0" err="1"/>
              <a:t>int</a:t>
            </a:r>
            <a:r>
              <a:rPr lang="en-US" sz="2400" b="1" dirty="0"/>
              <a:t> *ptr1;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        </a:t>
            </a:r>
            <a:r>
              <a:rPr lang="en-US" sz="2400" b="1" dirty="0" err="1"/>
              <a:t>int</a:t>
            </a:r>
            <a:r>
              <a:rPr lang="en-US" sz="2400" b="1" dirty="0"/>
              <a:t> *ptr2;</a:t>
            </a:r>
          </a:p>
          <a:p>
            <a:pPr>
              <a:lnSpc>
                <a:spcPct val="150000"/>
              </a:lnSpc>
            </a:pP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b="1" dirty="0"/>
              <a:t>        i1 = 100;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        i2 = 200;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2400" y="914400"/>
            <a:ext cx="5029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        ptr1 = &amp;i1;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    ptr2 = &amp;i2;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    </a:t>
            </a:r>
            <a:r>
              <a:rPr lang="en-US" b="1" dirty="0" err="1"/>
              <a:t>printf</a:t>
            </a:r>
            <a:r>
              <a:rPr lang="en-US" b="1" dirty="0"/>
              <a:t>("i1 address......%u\n",&amp;i1);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    </a:t>
            </a:r>
            <a:r>
              <a:rPr lang="en-US" b="1" dirty="0" err="1"/>
              <a:t>printf</a:t>
            </a:r>
            <a:r>
              <a:rPr lang="en-US" b="1" dirty="0"/>
              <a:t>("i2 address......%u\n",&amp;i2);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        </a:t>
            </a:r>
            <a:r>
              <a:rPr lang="en-US" b="1" dirty="0" err="1"/>
              <a:t>printf</a:t>
            </a:r>
            <a:r>
              <a:rPr lang="en-US" b="1" dirty="0"/>
              <a:t>("ptr1  address...%u\n",ptr1);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    </a:t>
            </a:r>
            <a:r>
              <a:rPr lang="en-US" b="1" dirty="0" err="1"/>
              <a:t>printf</a:t>
            </a:r>
            <a:r>
              <a:rPr lang="en-US" b="1" dirty="0"/>
              <a:t>("ptr2  address...%u\n",ptr2);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        </a:t>
            </a:r>
            <a:r>
              <a:rPr lang="en-US" b="1" dirty="0" err="1"/>
              <a:t>printf</a:t>
            </a:r>
            <a:r>
              <a:rPr lang="en-US" b="1" dirty="0"/>
              <a:t>("ptr1  address...%u\n",&amp;ptr1);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    </a:t>
            </a:r>
            <a:r>
              <a:rPr lang="en-US" b="1" dirty="0" err="1"/>
              <a:t>printf</a:t>
            </a:r>
            <a:r>
              <a:rPr lang="en-US" b="1" dirty="0"/>
              <a:t>("ptr2  address...%u\n",&amp;ptr2);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 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</a:t>
            </a:r>
            <a:r>
              <a:rPr lang="en-US" b="1" dirty="0" err="1"/>
              <a:t>printf</a:t>
            </a:r>
            <a:r>
              <a:rPr lang="en-US" b="1" dirty="0"/>
              <a:t>("*ptr1  ...%d\n",*ptr1);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   	 </a:t>
            </a:r>
            <a:r>
              <a:rPr lang="en-US" b="1" dirty="0" err="1"/>
              <a:t>printf</a:t>
            </a:r>
            <a:r>
              <a:rPr lang="en-US" b="1" dirty="0"/>
              <a:t>("*ptr2  ...%d\n",*ptr2);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}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838200"/>
            <a:ext cx="2971800" cy="571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838200"/>
            <a:ext cx="4648200" cy="579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71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6858000" cy="533400"/>
          </a:xfrm>
        </p:spPr>
        <p:txBody>
          <a:bodyPr/>
          <a:lstStyle/>
          <a:p>
            <a:pPr algn="l"/>
            <a:r>
              <a:rPr lang="en-IN" sz="3200" b="1" dirty="0"/>
              <a:t>What is the Value of y?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762000"/>
            <a:ext cx="81534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#include&lt;</a:t>
            </a:r>
            <a:r>
              <a:rPr lang="en-US" sz="2400" b="1" dirty="0" err="1"/>
              <a:t>stdio.h</a:t>
            </a:r>
            <a:r>
              <a:rPr lang="en-US" sz="2400" b="1" dirty="0"/>
              <a:t>&gt; </a:t>
            </a:r>
          </a:p>
          <a:p>
            <a:pPr>
              <a:lnSpc>
                <a:spcPct val="150000"/>
              </a:lnSpc>
            </a:pPr>
            <a:r>
              <a:rPr lang="en-US" sz="2400" b="1" dirty="0" err="1"/>
              <a:t>int</a:t>
            </a:r>
            <a:r>
              <a:rPr lang="en-US" sz="2400" b="1" dirty="0"/>
              <a:t> main() 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{ 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	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x,y</a:t>
            </a:r>
            <a:r>
              <a:rPr lang="en-US" sz="2400" b="1" dirty="0"/>
              <a:t>; 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	</a:t>
            </a:r>
            <a:r>
              <a:rPr lang="en-US" sz="2400" b="1" dirty="0" err="1"/>
              <a:t>int</a:t>
            </a:r>
            <a:r>
              <a:rPr lang="en-US" sz="2400" b="1" dirty="0"/>
              <a:t> *</a:t>
            </a:r>
            <a:r>
              <a:rPr lang="en-US" sz="2400" b="1" dirty="0" err="1"/>
              <a:t>ptr_p</a:t>
            </a:r>
            <a:r>
              <a:rPr lang="en-US" sz="2400" b="1" dirty="0"/>
              <a:t>; 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	x = 5; 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	</a:t>
            </a:r>
            <a:r>
              <a:rPr lang="en-US" sz="2400" b="1" dirty="0" err="1"/>
              <a:t>ptr_p</a:t>
            </a:r>
            <a:r>
              <a:rPr lang="en-US" sz="2400" b="1" dirty="0"/>
              <a:t> = &amp;x; 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	y = *</a:t>
            </a:r>
            <a:r>
              <a:rPr lang="en-US" sz="2400" b="1" dirty="0" err="1"/>
              <a:t>ptr_p</a:t>
            </a:r>
            <a:r>
              <a:rPr lang="en-US" sz="2400" b="1" dirty="0"/>
              <a:t>; </a:t>
            </a:r>
            <a:r>
              <a:rPr lang="en-US" sz="800" b="1" dirty="0"/>
              <a:t>//</a:t>
            </a:r>
            <a:r>
              <a:rPr lang="en-US" altLang="en-US" sz="800" dirty="0">
                <a:solidFill>
                  <a:srgbClr val="003300"/>
                </a:solidFill>
              </a:rPr>
              <a:t> Returns contents stored at address</a:t>
            </a:r>
            <a:endParaRPr lang="en-US" sz="800" b="1" dirty="0"/>
          </a:p>
          <a:p>
            <a:pPr>
              <a:lnSpc>
                <a:spcPct val="150000"/>
              </a:lnSpc>
            </a:pPr>
            <a:r>
              <a:rPr lang="en-US" sz="2400" b="1" dirty="0"/>
              <a:t>	</a:t>
            </a:r>
            <a:r>
              <a:rPr lang="en-US" sz="2400" b="1" dirty="0" err="1"/>
              <a:t>printf</a:t>
            </a:r>
            <a:r>
              <a:rPr lang="en-US" sz="2400" b="1" dirty="0"/>
              <a:t>("%d\n", y);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	return 0;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 }</a:t>
            </a:r>
            <a:endParaRPr lang="en-IN" sz="2400" b="1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F8E0E5D-AAF2-46C6-9F82-A4F4D206CC3F}"/>
              </a:ext>
            </a:extLst>
          </p:cNvPr>
          <p:cNvSpPr/>
          <p:nvPr/>
        </p:nvSpPr>
        <p:spPr>
          <a:xfrm>
            <a:off x="4648200" y="34290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831E0B7-0009-4795-BCCD-9D9EC508183E}"/>
              </a:ext>
            </a:extLst>
          </p:cNvPr>
          <p:cNvSpPr/>
          <p:nvPr/>
        </p:nvSpPr>
        <p:spPr>
          <a:xfrm>
            <a:off x="6248400" y="34290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7665634-BDE7-42A1-88C4-3C9EED3B2FC1}"/>
              </a:ext>
            </a:extLst>
          </p:cNvPr>
          <p:cNvSpPr txBox="1"/>
          <p:nvPr/>
        </p:nvSpPr>
        <p:spPr>
          <a:xfrm>
            <a:off x="4572000" y="3886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     1000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AFF9D28-C366-4E71-BCA3-61340267D7F7}"/>
              </a:ext>
            </a:extLst>
          </p:cNvPr>
          <p:cNvSpPr txBox="1"/>
          <p:nvPr/>
        </p:nvSpPr>
        <p:spPr>
          <a:xfrm>
            <a:off x="6477000" y="3886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  1004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3AE4249-4963-409D-8D49-4C89A7F586BC}"/>
              </a:ext>
            </a:extLst>
          </p:cNvPr>
          <p:cNvSpPr/>
          <p:nvPr/>
        </p:nvSpPr>
        <p:spPr>
          <a:xfrm>
            <a:off x="6096000" y="9906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BA7F0D2-8F3B-4B89-B7EA-E4DC2B06A437}"/>
              </a:ext>
            </a:extLst>
          </p:cNvPr>
          <p:cNvSpPr txBox="1"/>
          <p:nvPr/>
        </p:nvSpPr>
        <p:spPr>
          <a:xfrm>
            <a:off x="6096000" y="1447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Ptr_p</a:t>
            </a:r>
            <a:r>
              <a:rPr lang="en-US" dirty="0"/>
              <a:t>  1008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69792D2-FA89-4660-811A-298F2B6BB607}"/>
              </a:ext>
            </a:extLst>
          </p:cNvPr>
          <p:cNvSpPr/>
          <p:nvPr/>
        </p:nvSpPr>
        <p:spPr>
          <a:xfrm>
            <a:off x="4800600" y="32766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6032B20-C204-4E3E-B4D6-2C2495F4C361}"/>
              </a:ext>
            </a:extLst>
          </p:cNvPr>
          <p:cNvSpPr/>
          <p:nvPr/>
        </p:nvSpPr>
        <p:spPr>
          <a:xfrm>
            <a:off x="6248400" y="946484"/>
            <a:ext cx="701842" cy="34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1000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50F7BA7-8398-44A4-A87B-6B2819404F18}"/>
              </a:ext>
            </a:extLst>
          </p:cNvPr>
          <p:cNvSpPr/>
          <p:nvPr/>
        </p:nvSpPr>
        <p:spPr>
          <a:xfrm>
            <a:off x="6477000" y="3276600"/>
            <a:ext cx="68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5" name="Connector: Curved 4">
            <a:extLst>
              <a:ext uri="{FF2B5EF4-FFF2-40B4-BE49-F238E27FC236}">
                <a16:creationId xmlns="" xmlns:a16="http://schemas.microsoft.com/office/drawing/2014/main" id="{9F6B1770-65DD-4C0E-9FDF-02839346F7B0}"/>
              </a:ext>
            </a:extLst>
          </p:cNvPr>
          <p:cNvCxnSpPr/>
          <p:nvPr/>
        </p:nvCxnSpPr>
        <p:spPr>
          <a:xfrm rot="5400000">
            <a:off x="4838700" y="1638300"/>
            <a:ext cx="1828800" cy="14478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471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4" grpId="0" animBg="1"/>
      <p:bldP spid="16" grpId="0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verygood">
  <a:themeElements>
    <a:clrScheme name="ms01_1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TP001136799</AuthoringAssetId>
    <AssetId xmlns="145c5697-5eb5-440b-b2f1-a8273fb59250">TS001136799</AssetId>
  </documentManagement>
</p:properti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8B300C-072C-44B9-9187-A98E9B7B39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145063-8963-4F41-8ED0-702CABF182ED}">
  <ds:schemaRefs>
    <ds:schemaRef ds:uri="http://schemas.microsoft.com/office/infopath/2007/PartnerControls"/>
    <ds:schemaRef ds:uri="http://schemas.microsoft.com/office/2006/metadata/properties"/>
    <ds:schemaRef ds:uri="145c5697-5eb5-440b-b2f1-a8273fb59250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78211FA-ADA8-4F3C-AC46-3F760DFB4F3C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086B320C-784B-48CF-9387-8B12FE18A3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verygood</Template>
  <TotalTime>10205</TotalTime>
  <Words>1794</Words>
  <Application>Microsoft Office PowerPoint</Application>
  <PresentationFormat>On-screen Show (4:3)</PresentationFormat>
  <Paragraphs>472</Paragraphs>
  <Slides>28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verygood</vt:lpstr>
      <vt:lpstr>Pointers </vt:lpstr>
      <vt:lpstr>Slide 2</vt:lpstr>
      <vt:lpstr>Fundamentals</vt:lpstr>
      <vt:lpstr>Fundamentals…</vt:lpstr>
      <vt:lpstr>Fundamentals…</vt:lpstr>
      <vt:lpstr>Pointers…</vt:lpstr>
      <vt:lpstr>Using Pointers</vt:lpstr>
      <vt:lpstr>Pointers</vt:lpstr>
      <vt:lpstr>What is the Value of y?</vt:lpstr>
      <vt:lpstr>What is the Value of x?</vt:lpstr>
      <vt:lpstr>What is the Value ?</vt:lpstr>
      <vt:lpstr>What is the Value of the a and b ?</vt:lpstr>
      <vt:lpstr>What is the Value of the a and b ?</vt:lpstr>
      <vt:lpstr>Pointing to the same address</vt:lpstr>
      <vt:lpstr>Using Pointers…</vt:lpstr>
      <vt:lpstr>Size of pointers</vt:lpstr>
      <vt:lpstr>Quiz – pointer ex:</vt:lpstr>
      <vt:lpstr>sizeof pointers and arrays</vt:lpstr>
      <vt:lpstr>Pointer Arithmetic</vt:lpstr>
      <vt:lpstr>Slide 20</vt:lpstr>
      <vt:lpstr>Review of Arrays </vt:lpstr>
      <vt:lpstr>program on 1-D Array</vt:lpstr>
      <vt:lpstr>Pointer Arithmetic</vt:lpstr>
      <vt:lpstr>Pointers and arrays</vt:lpstr>
      <vt:lpstr>Pointer incrementation</vt:lpstr>
      <vt:lpstr>Pointer Decrement</vt:lpstr>
      <vt:lpstr>Arrays and Pointers</vt:lpstr>
      <vt:lpstr>Arrays and Pointers…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</dc:title>
  <dc:creator>mahendral</dc:creator>
  <cp:lastModifiedBy>mahendra</cp:lastModifiedBy>
  <cp:revision>3598</cp:revision>
  <dcterms:created xsi:type="dcterms:W3CDTF">2012-06-25T07:19:09Z</dcterms:created>
  <dcterms:modified xsi:type="dcterms:W3CDTF">2021-09-30T03:51:14Z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490681L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TS001136799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Sample presentation slides with animation (Blue bars design)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EY001138790</vt:lpwstr>
  </property>
  <property fmtid="{D5CDD505-2E9C-101B-9397-08002B2CF9AE}" pid="21" name="SourceTitle">
    <vt:lpwstr>Sample presentation slides with animation (Blue bars design)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TemplateType">
    <vt:lpwstr>Presentations</vt:lpwstr>
  </property>
  <property fmtid="{D5CDD505-2E9C-101B-9397-08002B2CF9AE}" pid="25" name="OpenTemplate">
    <vt:lpwstr>1</vt:lpwstr>
  </property>
  <property fmtid="{D5CDD505-2E9C-101B-9397-08002B2CF9AE}" pid="26" name="UACurrentWords">
    <vt:lpwstr>0</vt:lpwstr>
  </property>
  <property fmtid="{D5CDD505-2E9C-101B-9397-08002B2CF9AE}" pid="27" name="UALocRecommendation">
    <vt:lpwstr>Localize</vt:lpwstr>
  </property>
  <property fmtid="{D5CDD505-2E9C-101B-9397-08002B2CF9AE}" pid="28" name="Applications">
    <vt:lpwstr>79;#Template 12;#66;#PowerPoint - Design Templt 2003;#67;#PowerPoint - Design Templt 12;#64;#PowerPoint 2003;#182;#Office XP;#65;#Microsoft Office PowerPoint 2007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PublishStatusLookup">
    <vt:lpwstr>259288</vt:lpwstr>
  </property>
  <property fmtid="{D5CDD505-2E9C-101B-9397-08002B2CF9AE}" pid="34" name="TPClientViewer">
    <vt:lpwstr>Microsoft Office PowerPoint</vt:lpwstr>
  </property>
  <property fmtid="{D5CDD505-2E9C-101B-9397-08002B2CF9AE}" pid="35" name="TPComponent">
    <vt:lpwstr>PPTFiles</vt:lpwstr>
  </property>
  <property fmtid="{D5CDD505-2E9C-101B-9397-08002B2CF9AE}" pid="36" name="TPNamespace">
    <vt:lpwstr>POWERPNT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TP001136799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